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9" r:id="rId9"/>
    <p:sldId id="280" r:id="rId10"/>
    <p:sldId id="263" r:id="rId11"/>
    <p:sldId id="264" r:id="rId12"/>
    <p:sldId id="265" r:id="rId13"/>
    <p:sldId id="279" r:id="rId14"/>
    <p:sldId id="266" r:id="rId15"/>
    <p:sldId id="267" r:id="rId16"/>
    <p:sldId id="270" r:id="rId17"/>
    <p:sldId id="271" r:id="rId18"/>
    <p:sldId id="272" r:id="rId19"/>
    <p:sldId id="273" r:id="rId20"/>
    <p:sldId id="274" r:id="rId21"/>
    <p:sldId id="268" r:id="rId22"/>
    <p:sldId id="275" r:id="rId23"/>
    <p:sldId id="276" r:id="rId24"/>
    <p:sldId id="281" r:id="rId25"/>
    <p:sldId id="277" r:id="rId26"/>
    <p:sldId id="278" r:id="rId27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Pad" initials="i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F5F0C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87CED4">
              <a:alpha val="2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254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5DC123">
              <a:alpha val="19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3632E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3632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105381"/>
              <a:satOff val="14341"/>
              <a:lumOff val="10801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105381"/>
              <a:satOff val="14341"/>
              <a:lumOff val="10801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45761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7C83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7C83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54" d="100"/>
          <a:sy n="54" d="100"/>
        </p:scale>
        <p:origin x="-1880" y="-112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commentAuthors" Target="commentAuthors.xml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6-06-20T08:28:36.339" idx="1">
    <p:pos x="2419" y="87"/>
    <p:text/>
    <p:extLst>
      <p:ext uri="{C676402C-5697-4E1C-873F-D02D1690AC5C}">
        <p15:threadingInfo xmlns:p15="http://schemas.microsoft.com/office/powerpoint/2012/main" timeZoneBias="4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4" name="Shape 20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4402808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Led Zeppelin</a:t>
            </a:r>
            <a:r>
              <a:rPr lang="en-US" baseline="0" dirty="0" smtClean="0"/>
              <a:t> on tour, in front of their B707 in 1973.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3207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Why do you want to do this? Why</a:t>
            </a:r>
            <a:r>
              <a:rPr lang="en-US" baseline="0" dirty="0" smtClean="0"/>
              <a:t> do you want to perform at a certain level? Perfection never happens, but excellence can and is required in both disciplines. The teacher only guides-if the pilot has motivation and aspires to a high form of self-expression, as do many artists, they can make their flying like a musical performance.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4560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musicians, mental</a:t>
            </a:r>
            <a:r>
              <a:rPr lang="en-US" baseline="0" dirty="0" smtClean="0"/>
              <a:t> toughness often involves recovering from mistakes, not psyching yourself out, etc.  For pilots, it can be responding to emergencies, to abnormal situations, unexpected weather.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5371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These musicians are focused. </a:t>
            </a:r>
            <a:r>
              <a:rPr lang="en-US" dirty="0" err="1" smtClean="0"/>
              <a:t>Oft</a:t>
            </a:r>
            <a:r>
              <a:rPr lang="en-US" baseline="0" dirty="0" err="1" smtClean="0"/>
              <a:t>imes</a:t>
            </a:r>
            <a:r>
              <a:rPr lang="en-US" baseline="0" dirty="0" smtClean="0"/>
              <a:t> people observing musicians performing or recording will comment that a bomb could go off and they’d keep right on going!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4783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</a:t>
            </a:r>
            <a:r>
              <a:rPr lang="en-US" baseline="0" dirty="0" smtClean="0"/>
              <a:t> must-have text for musicians who are pilots.  Many pilots should read and internalize the messages in this book.  Read a few choice examples: </a:t>
            </a:r>
            <a:r>
              <a:rPr lang="en-US" baseline="0" dirty="0" err="1" smtClean="0"/>
              <a:t>pp</a:t>
            </a:r>
            <a:r>
              <a:rPr lang="en-US" baseline="0" dirty="0" smtClean="0"/>
              <a:t> 32-36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0349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Artful</a:t>
            </a:r>
            <a:r>
              <a:rPr lang="en-US" baseline="0" dirty="0" smtClean="0"/>
              <a:t> Flying</a:t>
            </a:r>
            <a:r>
              <a:rPr lang="en-US" baseline="0" smtClean="0"/>
              <a:t>, page 166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7911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7998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Typical</a:t>
            </a:r>
            <a:r>
              <a:rPr lang="en-US" baseline="0" dirty="0" smtClean="0"/>
              <a:t> musicians at their best, or at least what we’d like to think of those whom we might learn something from (!)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1785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2721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Alex </a:t>
            </a:r>
            <a:r>
              <a:rPr lang="en-US" dirty="0" err="1" smtClean="0"/>
              <a:t>Lifeson</a:t>
            </a:r>
            <a:r>
              <a:rPr lang="en-US" dirty="0" smtClean="0"/>
              <a:t>,</a:t>
            </a:r>
            <a:r>
              <a:rPr lang="en-US" baseline="0" dirty="0" smtClean="0"/>
              <a:t> guitarist for the band Rush.  Play YYZ from Rush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5560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Bruce Dickinson, B747</a:t>
            </a:r>
            <a:r>
              <a:rPr lang="en-US" baseline="0" dirty="0" smtClean="0"/>
              <a:t> Captain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9600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Bruce Dickinson, lead</a:t>
            </a:r>
            <a:r>
              <a:rPr lang="en-US" baseline="0" dirty="0" smtClean="0"/>
              <a:t> singer with Iron Maiden, out of the B747 cockpit!! Play Aces High from Iron Maiden</a:t>
            </a:r>
            <a:r>
              <a:rPr lang="mr-IN" baseline="0" dirty="0" smtClean="0"/>
              <a:t>…</a:t>
            </a:r>
            <a:r>
              <a:rPr lang="en-US" baseline="0" dirty="0" smtClean="0"/>
              <a:t>This is your Captain Speaking</a:t>
            </a:r>
            <a:r>
              <a:rPr lang="mr-IN" baseline="0" dirty="0" smtClean="0"/>
              <a:t>…</a:t>
            </a:r>
            <a:endParaRPr lang="en-US" baseline="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4311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3955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Our own John </a:t>
            </a:r>
            <a:r>
              <a:rPr lang="en-US" dirty="0" err="1" smtClean="0"/>
              <a:t>Zapp</a:t>
            </a:r>
            <a:r>
              <a:rPr lang="en-US" dirty="0" smtClean="0"/>
              <a:t> (and many others!) discussing the relationship between musicians</a:t>
            </a:r>
            <a:r>
              <a:rPr lang="en-US" baseline="0" dirty="0" smtClean="0"/>
              <a:t> and pilots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2958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167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>
            <a:spLocks noGrp="1"/>
          </p:cNvSpPr>
          <p:nvPr>
            <p:ph type="body" sz="quarter" idx="21"/>
          </p:nvPr>
        </p:nvSpPr>
        <p:spPr>
          <a:xfrm>
            <a:off x="1270000" y="6362700"/>
            <a:ext cx="10464800" cy="5334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8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>
            <a:spLocks noGrp="1"/>
          </p:cNvSpPr>
          <p:nvPr>
            <p:ph type="body" sz="quarter" idx="22"/>
          </p:nvPr>
        </p:nvSpPr>
        <p:spPr>
          <a:xfrm>
            <a:off x="1270000" y="4254500"/>
            <a:ext cx="10464800" cy="7112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2400"/>
              </a:spcBef>
              <a:buSzTx/>
              <a:buNone/>
              <a:defRPr sz="4000"/>
            </a:lvl1pPr>
          </a:lstStyle>
          <a:p>
            <a:r>
              <a:t>“Type a quote here.”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21"/>
          </p:nvPr>
        </p:nvSpPr>
        <p:spPr>
          <a:xfrm>
            <a:off x="-812800" y="0"/>
            <a:ext cx="146304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bg>
      <p:bgPr>
        <a:gradFill flip="none" rotWithShape="1">
          <a:gsLst>
            <a:gs pos="0">
              <a:srgbClr val="003399"/>
            </a:gs>
            <a:gs pos="100000">
              <a:srgbClr val="001746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" name="Group"/>
          <p:cNvGrpSpPr/>
          <p:nvPr/>
        </p:nvGrpSpPr>
        <p:grpSpPr>
          <a:xfrm>
            <a:off x="0" y="0"/>
            <a:ext cx="13004800" cy="9753601"/>
            <a:chOff x="0" y="0"/>
            <a:chExt cx="13004800" cy="9753600"/>
          </a:xfrm>
        </p:grpSpPr>
        <p:sp>
          <p:nvSpPr>
            <p:cNvPr id="117" name="Rectangle"/>
            <p:cNvSpPr/>
            <p:nvPr/>
          </p:nvSpPr>
          <p:spPr>
            <a:xfrm>
              <a:off x="0" y="6935893"/>
              <a:ext cx="13004800" cy="2817708"/>
            </a:xfrm>
            <a:prstGeom prst="rect">
              <a:avLst/>
            </a:prstGeom>
            <a:gradFill flip="none" rotWithShape="1">
              <a:gsLst>
                <a:gs pos="0">
                  <a:srgbClr val="33CCCC"/>
                </a:gs>
                <a:gs pos="100000">
                  <a:srgbClr val="003399"/>
                </a:gs>
              </a:gsLst>
              <a:lin ang="162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58521" tIns="58521" rIns="58521" bIns="58521" numCol="1" anchor="t">
              <a:noAutofit/>
            </a:bodyPr>
            <a:lstStyle/>
            <a:p>
              <a:pPr algn="l" defTabSz="914400">
                <a:defRPr sz="30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118" name="Rectangle"/>
            <p:cNvSpPr/>
            <p:nvPr/>
          </p:nvSpPr>
          <p:spPr>
            <a:xfrm>
              <a:off x="0" y="0"/>
              <a:ext cx="13004800" cy="6935894"/>
            </a:xfrm>
            <a:prstGeom prst="rect">
              <a:avLst/>
            </a:prstGeom>
            <a:gradFill flip="none" rotWithShape="1">
              <a:gsLst>
                <a:gs pos="0">
                  <a:srgbClr val="003399"/>
                </a:gs>
                <a:gs pos="100000">
                  <a:srgbClr val="001746"/>
                </a:gs>
              </a:gsLst>
              <a:lin ang="162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58521" tIns="58521" rIns="58521" bIns="58521" numCol="1" anchor="t">
              <a:noAutofit/>
            </a:bodyPr>
            <a:lstStyle/>
            <a:p>
              <a:pPr algn="l" defTabSz="914400">
                <a:defRPr sz="30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</p:grpSp>
      <p:sp>
        <p:nvSpPr>
          <p:cNvPr id="120" name="Rectangle"/>
          <p:cNvSpPr/>
          <p:nvPr/>
        </p:nvSpPr>
        <p:spPr>
          <a:xfrm>
            <a:off x="8885935" y="8906256"/>
            <a:ext cx="4118864" cy="867665"/>
          </a:xfrm>
          <a:prstGeom prst="rect">
            <a:avLst/>
          </a:prstGeom>
          <a:gradFill>
            <a:gsLst>
              <a:gs pos="0">
                <a:srgbClr val="003399"/>
              </a:gs>
              <a:gs pos="100000">
                <a:srgbClr val="00FFCC"/>
              </a:gs>
            </a:gsLst>
            <a:lin ang="18900000"/>
          </a:gradFill>
          <a:ln w="12700">
            <a:miter lim="400000"/>
          </a:ln>
        </p:spPr>
        <p:txBody>
          <a:bodyPr lIns="58521" tIns="58521" rIns="58521" bIns="58521"/>
          <a:lstStyle/>
          <a:p>
            <a:pPr algn="l" defTabSz="914400"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grpSp>
        <p:nvGrpSpPr>
          <p:cNvPr id="129" name="Group"/>
          <p:cNvGrpSpPr/>
          <p:nvPr/>
        </p:nvGrpSpPr>
        <p:grpSpPr>
          <a:xfrm>
            <a:off x="-1" y="8560815"/>
            <a:ext cx="11161777" cy="1219201"/>
            <a:chOff x="0" y="0"/>
            <a:chExt cx="11161775" cy="1219200"/>
          </a:xfrm>
        </p:grpSpPr>
        <p:sp>
          <p:nvSpPr>
            <p:cNvPr id="121" name="Shape"/>
            <p:cNvSpPr/>
            <p:nvPr/>
          </p:nvSpPr>
          <p:spPr>
            <a:xfrm>
              <a:off x="3359369" y="0"/>
              <a:ext cx="7314757" cy="12101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880" y="18900"/>
                  </a:moveTo>
                  <a:lnTo>
                    <a:pt x="19967" y="15918"/>
                  </a:lnTo>
                  <a:lnTo>
                    <a:pt x="19407" y="15112"/>
                  </a:lnTo>
                  <a:lnTo>
                    <a:pt x="17853" y="9188"/>
                  </a:lnTo>
                  <a:lnTo>
                    <a:pt x="17020" y="2982"/>
                  </a:lnTo>
                  <a:lnTo>
                    <a:pt x="16380" y="282"/>
                  </a:lnTo>
                  <a:lnTo>
                    <a:pt x="16020" y="1894"/>
                  </a:lnTo>
                  <a:lnTo>
                    <a:pt x="15260" y="2982"/>
                  </a:lnTo>
                  <a:lnTo>
                    <a:pt x="14227" y="2982"/>
                  </a:lnTo>
                  <a:lnTo>
                    <a:pt x="13627" y="5158"/>
                  </a:lnTo>
                  <a:lnTo>
                    <a:pt x="11833" y="8946"/>
                  </a:lnTo>
                  <a:lnTo>
                    <a:pt x="10680" y="7294"/>
                  </a:lnTo>
                  <a:lnTo>
                    <a:pt x="10400" y="4070"/>
                  </a:lnTo>
                  <a:lnTo>
                    <a:pt x="10280" y="3506"/>
                  </a:lnTo>
                  <a:lnTo>
                    <a:pt x="9640" y="2418"/>
                  </a:lnTo>
                  <a:lnTo>
                    <a:pt x="9167" y="2982"/>
                  </a:lnTo>
                  <a:lnTo>
                    <a:pt x="8727" y="3506"/>
                  </a:lnTo>
                  <a:lnTo>
                    <a:pt x="8287" y="524"/>
                  </a:lnTo>
                  <a:lnTo>
                    <a:pt x="8167" y="0"/>
                  </a:lnTo>
                  <a:lnTo>
                    <a:pt x="7927" y="0"/>
                  </a:lnTo>
                  <a:lnTo>
                    <a:pt x="7373" y="1370"/>
                  </a:lnTo>
                  <a:lnTo>
                    <a:pt x="7293" y="1612"/>
                  </a:lnTo>
                  <a:lnTo>
                    <a:pt x="7133" y="2176"/>
                  </a:lnTo>
                  <a:lnTo>
                    <a:pt x="6893" y="2982"/>
                  </a:lnTo>
                  <a:lnTo>
                    <a:pt x="6573" y="2982"/>
                  </a:lnTo>
                  <a:lnTo>
                    <a:pt x="6373" y="3264"/>
                  </a:lnTo>
                  <a:lnTo>
                    <a:pt x="5893" y="4312"/>
                  </a:lnTo>
                  <a:lnTo>
                    <a:pt x="5620" y="5158"/>
                  </a:lnTo>
                  <a:lnTo>
                    <a:pt x="5420" y="5682"/>
                  </a:lnTo>
                  <a:lnTo>
                    <a:pt x="5260" y="5964"/>
                  </a:lnTo>
                  <a:lnTo>
                    <a:pt x="5220" y="6206"/>
                  </a:lnTo>
                  <a:lnTo>
                    <a:pt x="3707" y="9188"/>
                  </a:lnTo>
                  <a:lnTo>
                    <a:pt x="2627" y="11848"/>
                  </a:lnTo>
                  <a:lnTo>
                    <a:pt x="713" y="18618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0880" y="189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463416"/>
                </a:gs>
                <a:gs pos="100000">
                  <a:srgbClr val="847864"/>
                </a:gs>
              </a:gsLst>
              <a:lin ang="162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58521" tIns="58521" rIns="58521" bIns="58521" numCol="1" anchor="t">
              <a:noAutofit/>
            </a:bodyPr>
            <a:lstStyle/>
            <a:p>
              <a:pPr algn="l" defTabSz="914400">
                <a:defRPr sz="30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grpSp>
          <p:nvGrpSpPr>
            <p:cNvPr id="127" name="Group"/>
            <p:cNvGrpSpPr/>
            <p:nvPr/>
          </p:nvGrpSpPr>
          <p:grpSpPr>
            <a:xfrm>
              <a:off x="5612494" y="-1"/>
              <a:ext cx="5549282" cy="1219202"/>
              <a:chOff x="0" y="0"/>
              <a:chExt cx="5549281" cy="1219200"/>
            </a:xfrm>
          </p:grpSpPr>
          <p:sp>
            <p:nvSpPr>
              <p:cNvPr id="122" name="Shape"/>
              <p:cNvSpPr/>
              <p:nvPr/>
            </p:nvSpPr>
            <p:spPr>
              <a:xfrm>
                <a:off x="3300670" y="15804"/>
                <a:ext cx="2248611" cy="12033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793" y="15116"/>
                    </a:moveTo>
                    <a:lnTo>
                      <a:pt x="10735" y="14994"/>
                    </a:lnTo>
                    <a:lnTo>
                      <a:pt x="6072" y="10091"/>
                    </a:lnTo>
                    <a:lnTo>
                      <a:pt x="2754" y="2675"/>
                    </a:lnTo>
                    <a:lnTo>
                      <a:pt x="0" y="0"/>
                    </a:lnTo>
                    <a:lnTo>
                      <a:pt x="477" y="1054"/>
                    </a:lnTo>
                    <a:lnTo>
                      <a:pt x="0" y="2634"/>
                    </a:lnTo>
                    <a:lnTo>
                      <a:pt x="651" y="4823"/>
                    </a:lnTo>
                    <a:lnTo>
                      <a:pt x="1627" y="9848"/>
                    </a:lnTo>
                    <a:lnTo>
                      <a:pt x="976" y="17102"/>
                    </a:lnTo>
                    <a:lnTo>
                      <a:pt x="4337" y="13333"/>
                    </a:lnTo>
                    <a:lnTo>
                      <a:pt x="13272" y="21600"/>
                    </a:lnTo>
                    <a:lnTo>
                      <a:pt x="21600" y="21438"/>
                    </a:lnTo>
                    <a:lnTo>
                      <a:pt x="17957" y="19168"/>
                    </a:lnTo>
                    <a:lnTo>
                      <a:pt x="13793" y="15116"/>
                    </a:lnTo>
                    <a:close/>
                  </a:path>
                </a:pathLst>
              </a:custGeom>
              <a:solidFill>
                <a:srgbClr val="4634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8521" tIns="58521" rIns="58521" bIns="58521" numCol="1" anchor="t">
                <a:noAutofit/>
              </a:bodyPr>
              <a:lstStyle/>
              <a:p>
                <a:pPr algn="l" defTabSz="914400">
                  <a:defRPr sz="3000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123" name="Shape"/>
              <p:cNvSpPr/>
              <p:nvPr/>
            </p:nvSpPr>
            <p:spPr>
              <a:xfrm>
                <a:off x="431209" y="0"/>
                <a:ext cx="419922" cy="8918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181" y="0"/>
                    </a:moveTo>
                    <a:lnTo>
                      <a:pt x="6271" y="1101"/>
                    </a:lnTo>
                    <a:lnTo>
                      <a:pt x="2787" y="1836"/>
                    </a:lnTo>
                    <a:lnTo>
                      <a:pt x="2090" y="4039"/>
                    </a:lnTo>
                    <a:lnTo>
                      <a:pt x="4877" y="6976"/>
                    </a:lnTo>
                    <a:lnTo>
                      <a:pt x="5574" y="9913"/>
                    </a:lnTo>
                    <a:lnTo>
                      <a:pt x="0" y="21600"/>
                    </a:lnTo>
                    <a:lnTo>
                      <a:pt x="6271" y="14257"/>
                    </a:lnTo>
                    <a:lnTo>
                      <a:pt x="9755" y="13217"/>
                    </a:lnTo>
                    <a:lnTo>
                      <a:pt x="14632" y="7710"/>
                    </a:lnTo>
                    <a:lnTo>
                      <a:pt x="16723" y="7343"/>
                    </a:lnTo>
                    <a:lnTo>
                      <a:pt x="16723" y="5507"/>
                    </a:lnTo>
                    <a:lnTo>
                      <a:pt x="21600" y="4039"/>
                    </a:lnTo>
                    <a:lnTo>
                      <a:pt x="18813" y="3671"/>
                    </a:lnTo>
                    <a:lnTo>
                      <a:pt x="4181" y="0"/>
                    </a:lnTo>
                    <a:close/>
                  </a:path>
                </a:pathLst>
              </a:custGeom>
              <a:solidFill>
                <a:srgbClr val="4634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8521" tIns="58521" rIns="58521" bIns="58521" numCol="1" anchor="t">
                <a:noAutofit/>
              </a:bodyPr>
              <a:lstStyle/>
              <a:p>
                <a:pPr algn="l" defTabSz="914400">
                  <a:defRPr sz="3000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124" name="Shape"/>
              <p:cNvSpPr/>
              <p:nvPr/>
            </p:nvSpPr>
            <p:spPr>
              <a:xfrm>
                <a:off x="1228156" y="228035"/>
                <a:ext cx="853389" cy="6118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29" y="0"/>
                    </a:moveTo>
                    <a:lnTo>
                      <a:pt x="686" y="1036"/>
                    </a:lnTo>
                    <a:lnTo>
                      <a:pt x="0" y="3188"/>
                    </a:lnTo>
                    <a:lnTo>
                      <a:pt x="3429" y="9644"/>
                    </a:lnTo>
                    <a:lnTo>
                      <a:pt x="17714" y="21600"/>
                    </a:lnTo>
                    <a:lnTo>
                      <a:pt x="16571" y="11079"/>
                    </a:lnTo>
                    <a:lnTo>
                      <a:pt x="21600" y="6058"/>
                    </a:lnTo>
                    <a:lnTo>
                      <a:pt x="14343" y="7492"/>
                    </a:lnTo>
                    <a:lnTo>
                      <a:pt x="5143" y="4304"/>
                    </a:lnTo>
                    <a:lnTo>
                      <a:pt x="1029" y="0"/>
                    </a:lnTo>
                    <a:close/>
                  </a:path>
                </a:pathLst>
              </a:custGeom>
              <a:solidFill>
                <a:srgbClr val="4634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8521" tIns="58521" rIns="58521" bIns="58521" numCol="1" anchor="t">
                <a:noAutofit/>
              </a:bodyPr>
              <a:lstStyle/>
              <a:p>
                <a:pPr algn="l" defTabSz="914400">
                  <a:defRPr sz="3000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125" name="Shape"/>
              <p:cNvSpPr/>
              <p:nvPr/>
            </p:nvSpPr>
            <p:spPr>
              <a:xfrm>
                <a:off x="2578224" y="167075"/>
                <a:ext cx="349936" cy="1670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886" y="0"/>
                    </a:moveTo>
                    <a:lnTo>
                      <a:pt x="0" y="0"/>
                    </a:lnTo>
                    <a:lnTo>
                      <a:pt x="836" y="1964"/>
                    </a:lnTo>
                    <a:lnTo>
                      <a:pt x="836" y="5891"/>
                    </a:lnTo>
                    <a:lnTo>
                      <a:pt x="0" y="7855"/>
                    </a:lnTo>
                    <a:lnTo>
                      <a:pt x="10870" y="19636"/>
                    </a:lnTo>
                    <a:lnTo>
                      <a:pt x="13378" y="13745"/>
                    </a:lnTo>
                    <a:lnTo>
                      <a:pt x="21600" y="21600"/>
                    </a:lnTo>
                    <a:lnTo>
                      <a:pt x="17559" y="7855"/>
                    </a:lnTo>
                    <a:lnTo>
                      <a:pt x="20764" y="0"/>
                    </a:lnTo>
                    <a:lnTo>
                      <a:pt x="15886" y="0"/>
                    </a:lnTo>
                    <a:close/>
                  </a:path>
                </a:pathLst>
              </a:custGeom>
              <a:solidFill>
                <a:srgbClr val="4634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8521" tIns="58521" rIns="58521" bIns="58521" numCol="1" anchor="t">
                <a:noAutofit/>
              </a:bodyPr>
              <a:lstStyle/>
              <a:p>
                <a:pPr algn="l" defTabSz="914400">
                  <a:defRPr sz="3000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126" name="Shape"/>
              <p:cNvSpPr/>
              <p:nvPr/>
            </p:nvSpPr>
            <p:spPr>
              <a:xfrm>
                <a:off x="-1" y="151270"/>
                <a:ext cx="94822" cy="1828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086" y="10800"/>
                    </a:moveTo>
                    <a:lnTo>
                      <a:pt x="0" y="5400"/>
                    </a:lnTo>
                    <a:lnTo>
                      <a:pt x="6171" y="1800"/>
                    </a:lnTo>
                    <a:lnTo>
                      <a:pt x="0" y="1800"/>
                    </a:lnTo>
                    <a:lnTo>
                      <a:pt x="18514" y="1800"/>
                    </a:lnTo>
                    <a:lnTo>
                      <a:pt x="21600" y="0"/>
                    </a:lnTo>
                    <a:lnTo>
                      <a:pt x="15429" y="5400"/>
                    </a:lnTo>
                    <a:lnTo>
                      <a:pt x="21600" y="14400"/>
                    </a:lnTo>
                    <a:lnTo>
                      <a:pt x="6171" y="21600"/>
                    </a:lnTo>
                    <a:lnTo>
                      <a:pt x="3086" y="10800"/>
                    </a:lnTo>
                    <a:close/>
                  </a:path>
                </a:pathLst>
              </a:custGeom>
              <a:solidFill>
                <a:srgbClr val="4634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8521" tIns="58521" rIns="58521" bIns="58521" numCol="1" anchor="t">
                <a:noAutofit/>
              </a:bodyPr>
              <a:lstStyle/>
              <a:p>
                <a:pPr algn="l" defTabSz="914400">
                  <a:defRPr sz="3000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</p:grpSp>
        <p:sp>
          <p:nvSpPr>
            <p:cNvPr id="128" name="Shape"/>
            <p:cNvSpPr/>
            <p:nvPr/>
          </p:nvSpPr>
          <p:spPr>
            <a:xfrm>
              <a:off x="0" y="0"/>
              <a:ext cx="8976380" cy="12079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567" y="21600"/>
                  </a:lnTo>
                  <a:lnTo>
                    <a:pt x="20883" y="20862"/>
                  </a:lnTo>
                  <a:lnTo>
                    <a:pt x="13511" y="12501"/>
                  </a:lnTo>
                  <a:lnTo>
                    <a:pt x="11077" y="1476"/>
                  </a:lnTo>
                  <a:lnTo>
                    <a:pt x="10360" y="984"/>
                  </a:lnTo>
                  <a:lnTo>
                    <a:pt x="10230" y="2213"/>
                  </a:lnTo>
                  <a:lnTo>
                    <a:pt x="10099" y="2213"/>
                  </a:lnTo>
                  <a:lnTo>
                    <a:pt x="9942" y="1230"/>
                  </a:lnTo>
                  <a:lnTo>
                    <a:pt x="9257" y="4181"/>
                  </a:lnTo>
                  <a:lnTo>
                    <a:pt x="8736" y="5164"/>
                  </a:lnTo>
                  <a:lnTo>
                    <a:pt x="8480" y="5410"/>
                  </a:lnTo>
                  <a:lnTo>
                    <a:pt x="8122" y="4181"/>
                  </a:lnTo>
                  <a:lnTo>
                    <a:pt x="7372" y="5164"/>
                  </a:lnTo>
                  <a:lnTo>
                    <a:pt x="6981" y="984"/>
                  </a:lnTo>
                  <a:lnTo>
                    <a:pt x="6954" y="738"/>
                  </a:lnTo>
                  <a:lnTo>
                    <a:pt x="6856" y="492"/>
                  </a:lnTo>
                  <a:lnTo>
                    <a:pt x="6726" y="246"/>
                  </a:lnTo>
                  <a:lnTo>
                    <a:pt x="6628" y="0"/>
                  </a:lnTo>
                  <a:lnTo>
                    <a:pt x="6139" y="0"/>
                  </a:lnTo>
                  <a:lnTo>
                    <a:pt x="6074" y="492"/>
                  </a:lnTo>
                  <a:lnTo>
                    <a:pt x="5976" y="738"/>
                  </a:lnTo>
                  <a:lnTo>
                    <a:pt x="5911" y="738"/>
                  </a:lnTo>
                  <a:lnTo>
                    <a:pt x="5617" y="1476"/>
                  </a:lnTo>
                  <a:lnTo>
                    <a:pt x="5585" y="1721"/>
                  </a:lnTo>
                  <a:lnTo>
                    <a:pt x="5264" y="2459"/>
                  </a:lnTo>
                  <a:lnTo>
                    <a:pt x="5003" y="2951"/>
                  </a:lnTo>
                  <a:lnTo>
                    <a:pt x="4645" y="1967"/>
                  </a:lnTo>
                  <a:lnTo>
                    <a:pt x="4482" y="1967"/>
                  </a:lnTo>
                  <a:lnTo>
                    <a:pt x="4123" y="2951"/>
                  </a:lnTo>
                  <a:lnTo>
                    <a:pt x="3993" y="2951"/>
                  </a:lnTo>
                  <a:lnTo>
                    <a:pt x="3835" y="2459"/>
                  </a:lnTo>
                  <a:lnTo>
                    <a:pt x="3477" y="2459"/>
                  </a:lnTo>
                  <a:lnTo>
                    <a:pt x="2955" y="2951"/>
                  </a:lnTo>
                  <a:lnTo>
                    <a:pt x="2113" y="738"/>
                  </a:lnTo>
                  <a:lnTo>
                    <a:pt x="1755" y="2459"/>
                  </a:lnTo>
                  <a:lnTo>
                    <a:pt x="1722" y="2459"/>
                  </a:lnTo>
                  <a:lnTo>
                    <a:pt x="1657" y="2951"/>
                  </a:lnTo>
                  <a:lnTo>
                    <a:pt x="1559" y="3197"/>
                  </a:lnTo>
                  <a:lnTo>
                    <a:pt x="1103" y="4918"/>
                  </a:lnTo>
                  <a:lnTo>
                    <a:pt x="809" y="6148"/>
                  </a:lnTo>
                  <a:lnTo>
                    <a:pt x="424" y="6886"/>
                  </a:lnTo>
                  <a:lnTo>
                    <a:pt x="0" y="7378"/>
                  </a:ln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463416"/>
                </a:gs>
                <a:gs pos="100000">
                  <a:srgbClr val="73664F"/>
                </a:gs>
              </a:gsLst>
              <a:lin ang="162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58521" tIns="58521" rIns="58521" bIns="58521" numCol="1" anchor="t">
              <a:noAutofit/>
            </a:bodyPr>
            <a:lstStyle/>
            <a:p>
              <a:pPr algn="l" defTabSz="914400">
                <a:defRPr sz="30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</p:grpSp>
      <p:grpSp>
        <p:nvGrpSpPr>
          <p:cNvPr id="136" name="Group"/>
          <p:cNvGrpSpPr/>
          <p:nvPr/>
        </p:nvGrpSpPr>
        <p:grpSpPr>
          <a:xfrm>
            <a:off x="892047" y="8562847"/>
            <a:ext cx="8085330" cy="1209042"/>
            <a:chOff x="0" y="0"/>
            <a:chExt cx="8085328" cy="1209040"/>
          </a:xfrm>
        </p:grpSpPr>
        <p:sp>
          <p:nvSpPr>
            <p:cNvPr id="130" name="Shape"/>
            <p:cNvSpPr/>
            <p:nvPr/>
          </p:nvSpPr>
          <p:spPr>
            <a:xfrm>
              <a:off x="1808530" y="0"/>
              <a:ext cx="824113" cy="6576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20" y="1806"/>
                  </a:moveTo>
                  <a:lnTo>
                    <a:pt x="0" y="4516"/>
                  </a:lnTo>
                  <a:lnTo>
                    <a:pt x="3906" y="8128"/>
                  </a:lnTo>
                  <a:lnTo>
                    <a:pt x="8462" y="13547"/>
                  </a:lnTo>
                  <a:lnTo>
                    <a:pt x="11303" y="12644"/>
                  </a:lnTo>
                  <a:lnTo>
                    <a:pt x="20180" y="21600"/>
                  </a:lnTo>
                  <a:lnTo>
                    <a:pt x="18049" y="13095"/>
                  </a:lnTo>
                  <a:lnTo>
                    <a:pt x="21600" y="9934"/>
                  </a:lnTo>
                  <a:lnTo>
                    <a:pt x="21245" y="9483"/>
                  </a:lnTo>
                  <a:lnTo>
                    <a:pt x="19825" y="8580"/>
                  </a:lnTo>
                  <a:lnTo>
                    <a:pt x="17694" y="6774"/>
                  </a:lnTo>
                  <a:lnTo>
                    <a:pt x="10238" y="2709"/>
                  </a:lnTo>
                  <a:lnTo>
                    <a:pt x="8462" y="1806"/>
                  </a:lnTo>
                  <a:lnTo>
                    <a:pt x="7752" y="1355"/>
                  </a:lnTo>
                  <a:lnTo>
                    <a:pt x="5622" y="1355"/>
                  </a:lnTo>
                  <a:lnTo>
                    <a:pt x="4261" y="903"/>
                  </a:lnTo>
                  <a:lnTo>
                    <a:pt x="3906" y="903"/>
                  </a:lnTo>
                  <a:lnTo>
                    <a:pt x="2485" y="0"/>
                  </a:lnTo>
                  <a:lnTo>
                    <a:pt x="1775" y="0"/>
                  </a:lnTo>
                  <a:lnTo>
                    <a:pt x="1420" y="1806"/>
                  </a:lnTo>
                  <a:close/>
                </a:path>
              </a:pathLst>
            </a:custGeom>
            <a:solidFill>
              <a:srgbClr val="463416"/>
            </a:solidFill>
            <a:ln w="12700" cap="flat">
              <a:noFill/>
              <a:miter lim="400000"/>
            </a:ln>
            <a:effectLst/>
          </p:spPr>
          <p:txBody>
            <a:bodyPr wrap="square" lIns="58521" tIns="58521" rIns="58521" bIns="58521" numCol="1" anchor="t">
              <a:noAutofit/>
            </a:bodyPr>
            <a:lstStyle/>
            <a:p>
              <a:pPr algn="l" defTabSz="914400">
                <a:defRPr sz="30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131" name="Shape"/>
            <p:cNvSpPr/>
            <p:nvPr/>
          </p:nvSpPr>
          <p:spPr>
            <a:xfrm>
              <a:off x="3495138" y="81356"/>
              <a:ext cx="4590191" cy="11276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76" y="779"/>
                  </a:moveTo>
                  <a:lnTo>
                    <a:pt x="1466" y="260"/>
                  </a:lnTo>
                  <a:lnTo>
                    <a:pt x="1020" y="0"/>
                  </a:lnTo>
                  <a:lnTo>
                    <a:pt x="382" y="0"/>
                  </a:lnTo>
                  <a:lnTo>
                    <a:pt x="127" y="1082"/>
                  </a:lnTo>
                  <a:lnTo>
                    <a:pt x="0" y="5541"/>
                  </a:lnTo>
                  <a:lnTo>
                    <a:pt x="637" y="4502"/>
                  </a:lnTo>
                  <a:lnTo>
                    <a:pt x="956" y="5800"/>
                  </a:lnTo>
                  <a:lnTo>
                    <a:pt x="1594" y="6623"/>
                  </a:lnTo>
                  <a:lnTo>
                    <a:pt x="2221" y="11817"/>
                  </a:lnTo>
                  <a:lnTo>
                    <a:pt x="4261" y="15540"/>
                  </a:lnTo>
                  <a:lnTo>
                    <a:pt x="8255" y="15540"/>
                  </a:lnTo>
                  <a:lnTo>
                    <a:pt x="21600" y="21600"/>
                  </a:lnTo>
                  <a:lnTo>
                    <a:pt x="21154" y="21340"/>
                  </a:lnTo>
                  <a:lnTo>
                    <a:pt x="7182" y="10519"/>
                  </a:lnTo>
                  <a:lnTo>
                    <a:pt x="5461" y="6883"/>
                  </a:lnTo>
                  <a:lnTo>
                    <a:pt x="4515" y="4762"/>
                  </a:lnTo>
                  <a:lnTo>
                    <a:pt x="3878" y="3982"/>
                  </a:lnTo>
                  <a:lnTo>
                    <a:pt x="2986" y="2640"/>
                  </a:lnTo>
                  <a:lnTo>
                    <a:pt x="1976" y="779"/>
                  </a:lnTo>
                  <a:close/>
                </a:path>
              </a:pathLst>
            </a:custGeom>
            <a:solidFill>
              <a:srgbClr val="463416"/>
            </a:solidFill>
            <a:ln w="12700" cap="flat">
              <a:noFill/>
              <a:miter lim="400000"/>
            </a:ln>
            <a:effectLst/>
          </p:spPr>
          <p:txBody>
            <a:bodyPr wrap="square" lIns="58521" tIns="58521" rIns="58521" bIns="58521" numCol="1" anchor="t">
              <a:noAutofit/>
            </a:bodyPr>
            <a:lstStyle/>
            <a:p>
              <a:pPr algn="l" defTabSz="914400">
                <a:defRPr sz="30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132" name="Shape"/>
            <p:cNvSpPr/>
            <p:nvPr/>
          </p:nvSpPr>
          <p:spPr>
            <a:xfrm>
              <a:off x="3240001" y="67797"/>
              <a:ext cx="160308" cy="1378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6480"/>
                  </a:moveTo>
                  <a:lnTo>
                    <a:pt x="1825" y="6480"/>
                  </a:lnTo>
                  <a:lnTo>
                    <a:pt x="3651" y="4320"/>
                  </a:lnTo>
                  <a:lnTo>
                    <a:pt x="0" y="0"/>
                  </a:lnTo>
                  <a:lnTo>
                    <a:pt x="8823" y="6480"/>
                  </a:lnTo>
                  <a:lnTo>
                    <a:pt x="16124" y="6480"/>
                  </a:lnTo>
                  <a:lnTo>
                    <a:pt x="21600" y="19440"/>
                  </a:lnTo>
                  <a:lnTo>
                    <a:pt x="21600" y="21600"/>
                  </a:lnTo>
                  <a:lnTo>
                    <a:pt x="17949" y="19440"/>
                  </a:lnTo>
                  <a:lnTo>
                    <a:pt x="14299" y="15120"/>
                  </a:lnTo>
                  <a:lnTo>
                    <a:pt x="6997" y="10800"/>
                  </a:lnTo>
                  <a:lnTo>
                    <a:pt x="6997" y="12960"/>
                  </a:lnTo>
                  <a:lnTo>
                    <a:pt x="5476" y="15120"/>
                  </a:lnTo>
                  <a:lnTo>
                    <a:pt x="3651" y="17280"/>
                  </a:lnTo>
                  <a:lnTo>
                    <a:pt x="1825" y="17280"/>
                  </a:lnTo>
                  <a:lnTo>
                    <a:pt x="1825" y="12960"/>
                  </a:lnTo>
                  <a:lnTo>
                    <a:pt x="0" y="6480"/>
                  </a:lnTo>
                  <a:close/>
                </a:path>
              </a:pathLst>
            </a:custGeom>
            <a:solidFill>
              <a:srgbClr val="463416"/>
            </a:solidFill>
            <a:ln w="12700" cap="flat">
              <a:noFill/>
              <a:miter lim="400000"/>
            </a:ln>
            <a:effectLst/>
          </p:spPr>
          <p:txBody>
            <a:bodyPr wrap="square" lIns="58521" tIns="58521" rIns="58521" bIns="58521" numCol="1" anchor="t">
              <a:noAutofit/>
            </a:bodyPr>
            <a:lstStyle/>
            <a:p>
              <a:pPr algn="l" defTabSz="914400">
                <a:defRPr sz="30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133" name="Shape"/>
            <p:cNvSpPr/>
            <p:nvPr/>
          </p:nvSpPr>
          <p:spPr>
            <a:xfrm>
              <a:off x="1038606" y="110735"/>
              <a:ext cx="363514" cy="3706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025" y="0"/>
                  </a:moveTo>
                  <a:lnTo>
                    <a:pt x="6440" y="800"/>
                  </a:lnTo>
                  <a:lnTo>
                    <a:pt x="9660" y="800"/>
                  </a:lnTo>
                  <a:lnTo>
                    <a:pt x="15294" y="1600"/>
                  </a:lnTo>
                  <a:lnTo>
                    <a:pt x="12880" y="7200"/>
                  </a:lnTo>
                  <a:lnTo>
                    <a:pt x="12880" y="8000"/>
                  </a:lnTo>
                  <a:lnTo>
                    <a:pt x="14489" y="11200"/>
                  </a:lnTo>
                  <a:lnTo>
                    <a:pt x="16099" y="12800"/>
                  </a:lnTo>
                  <a:lnTo>
                    <a:pt x="19185" y="15200"/>
                  </a:lnTo>
                  <a:lnTo>
                    <a:pt x="20795" y="18400"/>
                  </a:lnTo>
                  <a:lnTo>
                    <a:pt x="21600" y="20800"/>
                  </a:lnTo>
                  <a:lnTo>
                    <a:pt x="21600" y="21600"/>
                  </a:lnTo>
                  <a:lnTo>
                    <a:pt x="12880" y="13600"/>
                  </a:lnTo>
                  <a:lnTo>
                    <a:pt x="4025" y="7200"/>
                  </a:lnTo>
                  <a:lnTo>
                    <a:pt x="0" y="0"/>
                  </a:lnTo>
                  <a:lnTo>
                    <a:pt x="4025" y="0"/>
                  </a:lnTo>
                  <a:close/>
                </a:path>
              </a:pathLst>
            </a:custGeom>
            <a:solidFill>
              <a:srgbClr val="463416"/>
            </a:solidFill>
            <a:ln w="12700" cap="flat">
              <a:noFill/>
              <a:miter lim="400000"/>
            </a:ln>
            <a:effectLst/>
          </p:spPr>
          <p:txBody>
            <a:bodyPr wrap="square" lIns="58521" tIns="58521" rIns="58521" bIns="58521" numCol="1" anchor="t">
              <a:noAutofit/>
            </a:bodyPr>
            <a:lstStyle/>
            <a:p>
              <a:pPr algn="l" defTabSz="914400">
                <a:defRPr sz="30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134" name="Shape"/>
            <p:cNvSpPr/>
            <p:nvPr/>
          </p:nvSpPr>
          <p:spPr>
            <a:xfrm>
              <a:off x="702188" y="137853"/>
              <a:ext cx="133214" cy="1378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"/>
                  </a:moveTo>
                  <a:lnTo>
                    <a:pt x="15010" y="10800"/>
                  </a:lnTo>
                  <a:lnTo>
                    <a:pt x="15010" y="12960"/>
                  </a:lnTo>
                  <a:lnTo>
                    <a:pt x="17207" y="15120"/>
                  </a:lnTo>
                  <a:lnTo>
                    <a:pt x="19403" y="19440"/>
                  </a:lnTo>
                  <a:lnTo>
                    <a:pt x="19403" y="21600"/>
                  </a:lnTo>
                  <a:lnTo>
                    <a:pt x="17207" y="19440"/>
                  </a:lnTo>
                  <a:lnTo>
                    <a:pt x="12814" y="17280"/>
                  </a:lnTo>
                  <a:lnTo>
                    <a:pt x="6224" y="10800"/>
                  </a:lnTo>
                  <a:lnTo>
                    <a:pt x="0" y="0"/>
                  </a:lnTo>
                  <a:lnTo>
                    <a:pt x="21600" y="2160"/>
                  </a:lnTo>
                  <a:close/>
                </a:path>
              </a:pathLst>
            </a:custGeom>
            <a:solidFill>
              <a:srgbClr val="463416"/>
            </a:solidFill>
            <a:ln w="12700" cap="flat">
              <a:noFill/>
              <a:miter lim="400000"/>
            </a:ln>
            <a:effectLst/>
          </p:spPr>
          <p:txBody>
            <a:bodyPr wrap="square" lIns="58521" tIns="58521" rIns="58521" bIns="58521" numCol="1" anchor="t">
              <a:noAutofit/>
            </a:bodyPr>
            <a:lstStyle/>
            <a:p>
              <a:pPr algn="l" defTabSz="914400">
                <a:defRPr sz="30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135" name="Shape"/>
            <p:cNvSpPr/>
            <p:nvPr/>
          </p:nvSpPr>
          <p:spPr>
            <a:xfrm>
              <a:off x="0" y="40678"/>
              <a:ext cx="553171" cy="4677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542" y="3812"/>
                  </a:moveTo>
                  <a:lnTo>
                    <a:pt x="21600" y="4447"/>
                  </a:lnTo>
                  <a:lnTo>
                    <a:pt x="18426" y="8894"/>
                  </a:lnTo>
                  <a:lnTo>
                    <a:pt x="12607" y="13976"/>
                  </a:lnTo>
                  <a:lnTo>
                    <a:pt x="14723" y="16518"/>
                  </a:lnTo>
                  <a:lnTo>
                    <a:pt x="15781" y="21600"/>
                  </a:lnTo>
                  <a:lnTo>
                    <a:pt x="6789" y="13976"/>
                  </a:lnTo>
                  <a:lnTo>
                    <a:pt x="4144" y="8894"/>
                  </a:lnTo>
                  <a:lnTo>
                    <a:pt x="7847" y="6988"/>
                  </a:lnTo>
                  <a:lnTo>
                    <a:pt x="5202" y="3812"/>
                  </a:lnTo>
                  <a:lnTo>
                    <a:pt x="0" y="1271"/>
                  </a:lnTo>
                  <a:lnTo>
                    <a:pt x="0" y="0"/>
                  </a:lnTo>
                  <a:lnTo>
                    <a:pt x="1058" y="0"/>
                  </a:lnTo>
                  <a:lnTo>
                    <a:pt x="4144" y="635"/>
                  </a:lnTo>
                  <a:lnTo>
                    <a:pt x="7847" y="635"/>
                  </a:lnTo>
                  <a:lnTo>
                    <a:pt x="8904" y="1271"/>
                  </a:lnTo>
                  <a:lnTo>
                    <a:pt x="11020" y="1271"/>
                  </a:lnTo>
                  <a:lnTo>
                    <a:pt x="12607" y="1906"/>
                  </a:lnTo>
                  <a:lnTo>
                    <a:pt x="13136" y="1906"/>
                  </a:lnTo>
                  <a:lnTo>
                    <a:pt x="17897" y="2541"/>
                  </a:lnTo>
                  <a:lnTo>
                    <a:pt x="20542" y="3812"/>
                  </a:lnTo>
                  <a:close/>
                </a:path>
              </a:pathLst>
            </a:custGeom>
            <a:solidFill>
              <a:srgbClr val="463416"/>
            </a:solidFill>
            <a:ln w="12700" cap="flat">
              <a:noFill/>
              <a:miter lim="400000"/>
            </a:ln>
            <a:effectLst/>
          </p:spPr>
          <p:txBody>
            <a:bodyPr wrap="square" lIns="58521" tIns="58521" rIns="58521" bIns="58521" numCol="1" anchor="t">
              <a:noAutofit/>
            </a:bodyPr>
            <a:lstStyle/>
            <a:p>
              <a:pPr algn="l" defTabSz="914400">
                <a:defRPr sz="30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</p:grpSp>
      <p:sp>
        <p:nvSpPr>
          <p:cNvPr id="13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9320783" y="9184178"/>
            <a:ext cx="3033777" cy="351999"/>
          </a:xfrm>
          <a:prstGeom prst="rect">
            <a:avLst/>
          </a:prstGeom>
        </p:spPr>
        <p:txBody>
          <a:bodyPr wrap="square" lIns="65022" tIns="65022" rIns="65022" bIns="65022" anchor="b"/>
          <a:lstStyle>
            <a:lvl1pPr algn="r" defTabSz="1016000">
              <a:defRPr sz="1600">
                <a:effectLst>
                  <a:outerShdw blurRad="12700" dist="25400" dir="2700000" rotWithShape="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38" name="Title Text"/>
          <p:cNvSpPr txBox="1">
            <a:spLocks noGrp="1"/>
          </p:cNvSpPr>
          <p:nvPr>
            <p:ph type="title"/>
          </p:nvPr>
        </p:nvSpPr>
        <p:spPr>
          <a:xfrm>
            <a:off x="650239" y="0"/>
            <a:ext cx="11704322" cy="2275841"/>
          </a:xfrm>
          <a:prstGeom prst="rect">
            <a:avLst/>
          </a:prstGeom>
        </p:spPr>
        <p:txBody>
          <a:bodyPr lIns="65022" tIns="65022" rIns="65022" bIns="65022">
            <a:noAutofit/>
          </a:bodyPr>
          <a:lstStyle>
            <a:lvl1pPr defTabSz="1016000">
              <a:defRPr sz="6200">
                <a:solidFill>
                  <a:srgbClr val="E3E3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39" name="Body Level One…"/>
          <p:cNvSpPr txBox="1">
            <a:spLocks noGrp="1"/>
          </p:cNvSpPr>
          <p:nvPr>
            <p:ph type="body" idx="1"/>
          </p:nvPr>
        </p:nvSpPr>
        <p:spPr>
          <a:xfrm>
            <a:off x="650239" y="2275840"/>
            <a:ext cx="11704322" cy="7477760"/>
          </a:xfrm>
          <a:prstGeom prst="rect">
            <a:avLst/>
          </a:prstGeom>
        </p:spPr>
        <p:txBody>
          <a:bodyPr lIns="65022" tIns="65022" rIns="65022" bIns="65022" anchor="t">
            <a:noAutofit/>
          </a:bodyPr>
          <a:lstStyle>
            <a:lvl1pPr marL="486833" indent="-486833" defTabSz="1016000">
              <a:spcBef>
                <a:spcPts val="800"/>
              </a:spcBef>
              <a:buClr>
                <a:srgbClr val="E3E3FF"/>
              </a:buClr>
              <a:buSzPct val="100000"/>
              <a:defRPr sz="4600">
                <a:latin typeface="Arial"/>
                <a:ea typeface="Arial"/>
                <a:cs typeface="Arial"/>
                <a:sym typeface="Arial"/>
              </a:defRPr>
            </a:lvl1pPr>
            <a:lvl2pPr marL="979128" indent="-471128" defTabSz="1016000">
              <a:spcBef>
                <a:spcPts val="800"/>
              </a:spcBef>
              <a:buClr>
                <a:srgbClr val="E3E3FF"/>
              </a:buClr>
              <a:buSzPct val="100000"/>
              <a:buChar char="–"/>
              <a:defRPr sz="4600">
                <a:latin typeface="Arial"/>
                <a:ea typeface="Arial"/>
                <a:cs typeface="Arial"/>
                <a:sym typeface="Arial"/>
              </a:defRPr>
            </a:lvl2pPr>
            <a:lvl3pPr marL="1448740" indent="-432740" defTabSz="1016000">
              <a:spcBef>
                <a:spcPts val="800"/>
              </a:spcBef>
              <a:buClr>
                <a:srgbClr val="E3E3FF"/>
              </a:buClr>
              <a:buSzPct val="100000"/>
              <a:defRPr sz="4600">
                <a:latin typeface="Arial"/>
                <a:ea typeface="Arial"/>
                <a:cs typeface="Arial"/>
                <a:sym typeface="Arial"/>
              </a:defRPr>
            </a:lvl3pPr>
            <a:lvl4pPr marL="2055090" indent="-531090" defTabSz="1016000">
              <a:spcBef>
                <a:spcPts val="800"/>
              </a:spcBef>
              <a:buClr>
                <a:srgbClr val="E3E3FF"/>
              </a:buClr>
              <a:buSzPct val="100000"/>
              <a:buChar char="–"/>
              <a:defRPr sz="4600">
                <a:latin typeface="Arial"/>
                <a:ea typeface="Arial"/>
                <a:cs typeface="Arial"/>
                <a:sym typeface="Arial"/>
              </a:defRPr>
            </a:lvl4pPr>
            <a:lvl5pPr marL="2681111" indent="-649111" defTabSz="1016000">
              <a:spcBef>
                <a:spcPts val="800"/>
              </a:spcBef>
              <a:buClr>
                <a:srgbClr val="E3E3FF"/>
              </a:buClr>
              <a:buSzPct val="100000"/>
              <a:defRPr sz="46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bg>
      <p:bgPr>
        <a:gradFill flip="none" rotWithShape="1">
          <a:gsLst>
            <a:gs pos="0">
              <a:srgbClr val="003399"/>
            </a:gs>
            <a:gs pos="100000">
              <a:srgbClr val="001746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roup"/>
          <p:cNvGrpSpPr/>
          <p:nvPr/>
        </p:nvGrpSpPr>
        <p:grpSpPr>
          <a:xfrm>
            <a:off x="0" y="0"/>
            <a:ext cx="13004800" cy="9753601"/>
            <a:chOff x="0" y="0"/>
            <a:chExt cx="13004800" cy="9753600"/>
          </a:xfrm>
        </p:grpSpPr>
        <p:sp>
          <p:nvSpPr>
            <p:cNvPr id="146" name="Rectangle"/>
            <p:cNvSpPr/>
            <p:nvPr/>
          </p:nvSpPr>
          <p:spPr>
            <a:xfrm>
              <a:off x="0" y="6935893"/>
              <a:ext cx="13004800" cy="2817708"/>
            </a:xfrm>
            <a:prstGeom prst="rect">
              <a:avLst/>
            </a:prstGeom>
            <a:gradFill flip="none" rotWithShape="1">
              <a:gsLst>
                <a:gs pos="0">
                  <a:srgbClr val="33CCCC"/>
                </a:gs>
                <a:gs pos="100000">
                  <a:srgbClr val="003399"/>
                </a:gs>
              </a:gsLst>
              <a:lin ang="162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58521" tIns="58521" rIns="58521" bIns="58521" numCol="1" anchor="t">
              <a:noAutofit/>
            </a:bodyPr>
            <a:lstStyle/>
            <a:p>
              <a:pPr algn="l" defTabSz="914400">
                <a:defRPr sz="30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147" name="Rectangle"/>
            <p:cNvSpPr/>
            <p:nvPr/>
          </p:nvSpPr>
          <p:spPr>
            <a:xfrm>
              <a:off x="0" y="0"/>
              <a:ext cx="13004800" cy="6935894"/>
            </a:xfrm>
            <a:prstGeom prst="rect">
              <a:avLst/>
            </a:prstGeom>
            <a:gradFill flip="none" rotWithShape="1">
              <a:gsLst>
                <a:gs pos="0">
                  <a:srgbClr val="003399"/>
                </a:gs>
                <a:gs pos="100000">
                  <a:srgbClr val="001746"/>
                </a:gs>
              </a:gsLst>
              <a:lin ang="162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58521" tIns="58521" rIns="58521" bIns="58521" numCol="1" anchor="t">
              <a:noAutofit/>
            </a:bodyPr>
            <a:lstStyle/>
            <a:p>
              <a:pPr algn="l" defTabSz="914400">
                <a:defRPr sz="30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</p:grpSp>
      <p:sp>
        <p:nvSpPr>
          <p:cNvPr id="149" name="Rectangle"/>
          <p:cNvSpPr/>
          <p:nvPr/>
        </p:nvSpPr>
        <p:spPr>
          <a:xfrm>
            <a:off x="8885935" y="8906256"/>
            <a:ext cx="4118864" cy="867665"/>
          </a:xfrm>
          <a:prstGeom prst="rect">
            <a:avLst/>
          </a:prstGeom>
          <a:gradFill>
            <a:gsLst>
              <a:gs pos="0">
                <a:srgbClr val="003399"/>
              </a:gs>
              <a:gs pos="100000">
                <a:srgbClr val="00FFCC"/>
              </a:gs>
            </a:gsLst>
            <a:lin ang="18900000"/>
          </a:gradFill>
          <a:ln w="12700">
            <a:miter lim="400000"/>
          </a:ln>
        </p:spPr>
        <p:txBody>
          <a:bodyPr lIns="58521" tIns="58521" rIns="58521" bIns="58521"/>
          <a:lstStyle/>
          <a:p>
            <a:pPr algn="l" defTabSz="914400"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grpSp>
        <p:nvGrpSpPr>
          <p:cNvPr id="158" name="Group"/>
          <p:cNvGrpSpPr/>
          <p:nvPr/>
        </p:nvGrpSpPr>
        <p:grpSpPr>
          <a:xfrm>
            <a:off x="-1" y="8560815"/>
            <a:ext cx="11161777" cy="1219201"/>
            <a:chOff x="0" y="0"/>
            <a:chExt cx="11161775" cy="1219200"/>
          </a:xfrm>
        </p:grpSpPr>
        <p:sp>
          <p:nvSpPr>
            <p:cNvPr id="150" name="Shape"/>
            <p:cNvSpPr/>
            <p:nvPr/>
          </p:nvSpPr>
          <p:spPr>
            <a:xfrm>
              <a:off x="3359369" y="0"/>
              <a:ext cx="7314757" cy="12101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880" y="18900"/>
                  </a:moveTo>
                  <a:lnTo>
                    <a:pt x="19967" y="15918"/>
                  </a:lnTo>
                  <a:lnTo>
                    <a:pt x="19407" y="15112"/>
                  </a:lnTo>
                  <a:lnTo>
                    <a:pt x="17853" y="9188"/>
                  </a:lnTo>
                  <a:lnTo>
                    <a:pt x="17020" y="2982"/>
                  </a:lnTo>
                  <a:lnTo>
                    <a:pt x="16380" y="282"/>
                  </a:lnTo>
                  <a:lnTo>
                    <a:pt x="16020" y="1894"/>
                  </a:lnTo>
                  <a:lnTo>
                    <a:pt x="15260" y="2982"/>
                  </a:lnTo>
                  <a:lnTo>
                    <a:pt x="14227" y="2982"/>
                  </a:lnTo>
                  <a:lnTo>
                    <a:pt x="13627" y="5158"/>
                  </a:lnTo>
                  <a:lnTo>
                    <a:pt x="11833" y="8946"/>
                  </a:lnTo>
                  <a:lnTo>
                    <a:pt x="10680" y="7294"/>
                  </a:lnTo>
                  <a:lnTo>
                    <a:pt x="10400" y="4070"/>
                  </a:lnTo>
                  <a:lnTo>
                    <a:pt x="10280" y="3506"/>
                  </a:lnTo>
                  <a:lnTo>
                    <a:pt x="9640" y="2418"/>
                  </a:lnTo>
                  <a:lnTo>
                    <a:pt x="9167" y="2982"/>
                  </a:lnTo>
                  <a:lnTo>
                    <a:pt x="8727" y="3506"/>
                  </a:lnTo>
                  <a:lnTo>
                    <a:pt x="8287" y="524"/>
                  </a:lnTo>
                  <a:lnTo>
                    <a:pt x="8167" y="0"/>
                  </a:lnTo>
                  <a:lnTo>
                    <a:pt x="7927" y="0"/>
                  </a:lnTo>
                  <a:lnTo>
                    <a:pt x="7373" y="1370"/>
                  </a:lnTo>
                  <a:lnTo>
                    <a:pt x="7293" y="1612"/>
                  </a:lnTo>
                  <a:lnTo>
                    <a:pt x="7133" y="2176"/>
                  </a:lnTo>
                  <a:lnTo>
                    <a:pt x="6893" y="2982"/>
                  </a:lnTo>
                  <a:lnTo>
                    <a:pt x="6573" y="2982"/>
                  </a:lnTo>
                  <a:lnTo>
                    <a:pt x="6373" y="3264"/>
                  </a:lnTo>
                  <a:lnTo>
                    <a:pt x="5893" y="4312"/>
                  </a:lnTo>
                  <a:lnTo>
                    <a:pt x="5620" y="5158"/>
                  </a:lnTo>
                  <a:lnTo>
                    <a:pt x="5420" y="5682"/>
                  </a:lnTo>
                  <a:lnTo>
                    <a:pt x="5260" y="5964"/>
                  </a:lnTo>
                  <a:lnTo>
                    <a:pt x="5220" y="6206"/>
                  </a:lnTo>
                  <a:lnTo>
                    <a:pt x="3707" y="9188"/>
                  </a:lnTo>
                  <a:lnTo>
                    <a:pt x="2627" y="11848"/>
                  </a:lnTo>
                  <a:lnTo>
                    <a:pt x="713" y="18618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0880" y="189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463416"/>
                </a:gs>
                <a:gs pos="100000">
                  <a:srgbClr val="847864"/>
                </a:gs>
              </a:gsLst>
              <a:lin ang="162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58521" tIns="58521" rIns="58521" bIns="58521" numCol="1" anchor="t">
              <a:noAutofit/>
            </a:bodyPr>
            <a:lstStyle/>
            <a:p>
              <a:pPr algn="l" defTabSz="914400">
                <a:defRPr sz="30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grpSp>
          <p:nvGrpSpPr>
            <p:cNvPr id="156" name="Group"/>
            <p:cNvGrpSpPr/>
            <p:nvPr/>
          </p:nvGrpSpPr>
          <p:grpSpPr>
            <a:xfrm>
              <a:off x="5612494" y="-1"/>
              <a:ext cx="5549282" cy="1219202"/>
              <a:chOff x="0" y="0"/>
              <a:chExt cx="5549281" cy="1219200"/>
            </a:xfrm>
          </p:grpSpPr>
          <p:sp>
            <p:nvSpPr>
              <p:cNvPr id="151" name="Shape"/>
              <p:cNvSpPr/>
              <p:nvPr/>
            </p:nvSpPr>
            <p:spPr>
              <a:xfrm>
                <a:off x="3300670" y="15804"/>
                <a:ext cx="2248611" cy="12033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793" y="15116"/>
                    </a:moveTo>
                    <a:lnTo>
                      <a:pt x="10735" y="14994"/>
                    </a:lnTo>
                    <a:lnTo>
                      <a:pt x="6072" y="10091"/>
                    </a:lnTo>
                    <a:lnTo>
                      <a:pt x="2754" y="2675"/>
                    </a:lnTo>
                    <a:lnTo>
                      <a:pt x="0" y="0"/>
                    </a:lnTo>
                    <a:lnTo>
                      <a:pt x="477" y="1054"/>
                    </a:lnTo>
                    <a:lnTo>
                      <a:pt x="0" y="2634"/>
                    </a:lnTo>
                    <a:lnTo>
                      <a:pt x="651" y="4823"/>
                    </a:lnTo>
                    <a:lnTo>
                      <a:pt x="1627" y="9848"/>
                    </a:lnTo>
                    <a:lnTo>
                      <a:pt x="976" y="17102"/>
                    </a:lnTo>
                    <a:lnTo>
                      <a:pt x="4337" y="13333"/>
                    </a:lnTo>
                    <a:lnTo>
                      <a:pt x="13272" y="21600"/>
                    </a:lnTo>
                    <a:lnTo>
                      <a:pt x="21600" y="21438"/>
                    </a:lnTo>
                    <a:lnTo>
                      <a:pt x="17957" y="19168"/>
                    </a:lnTo>
                    <a:lnTo>
                      <a:pt x="13793" y="15116"/>
                    </a:lnTo>
                    <a:close/>
                  </a:path>
                </a:pathLst>
              </a:custGeom>
              <a:solidFill>
                <a:srgbClr val="4634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8521" tIns="58521" rIns="58521" bIns="58521" numCol="1" anchor="t">
                <a:noAutofit/>
              </a:bodyPr>
              <a:lstStyle/>
              <a:p>
                <a:pPr algn="l" defTabSz="914400">
                  <a:defRPr sz="3000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152" name="Shape"/>
              <p:cNvSpPr/>
              <p:nvPr/>
            </p:nvSpPr>
            <p:spPr>
              <a:xfrm>
                <a:off x="431209" y="0"/>
                <a:ext cx="419922" cy="8918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181" y="0"/>
                    </a:moveTo>
                    <a:lnTo>
                      <a:pt x="6271" y="1101"/>
                    </a:lnTo>
                    <a:lnTo>
                      <a:pt x="2787" y="1836"/>
                    </a:lnTo>
                    <a:lnTo>
                      <a:pt x="2090" y="4039"/>
                    </a:lnTo>
                    <a:lnTo>
                      <a:pt x="4877" y="6976"/>
                    </a:lnTo>
                    <a:lnTo>
                      <a:pt x="5574" y="9913"/>
                    </a:lnTo>
                    <a:lnTo>
                      <a:pt x="0" y="21600"/>
                    </a:lnTo>
                    <a:lnTo>
                      <a:pt x="6271" y="14257"/>
                    </a:lnTo>
                    <a:lnTo>
                      <a:pt x="9755" y="13217"/>
                    </a:lnTo>
                    <a:lnTo>
                      <a:pt x="14632" y="7710"/>
                    </a:lnTo>
                    <a:lnTo>
                      <a:pt x="16723" y="7343"/>
                    </a:lnTo>
                    <a:lnTo>
                      <a:pt x="16723" y="5507"/>
                    </a:lnTo>
                    <a:lnTo>
                      <a:pt x="21600" y="4039"/>
                    </a:lnTo>
                    <a:lnTo>
                      <a:pt x="18813" y="3671"/>
                    </a:lnTo>
                    <a:lnTo>
                      <a:pt x="4181" y="0"/>
                    </a:lnTo>
                    <a:close/>
                  </a:path>
                </a:pathLst>
              </a:custGeom>
              <a:solidFill>
                <a:srgbClr val="4634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8521" tIns="58521" rIns="58521" bIns="58521" numCol="1" anchor="t">
                <a:noAutofit/>
              </a:bodyPr>
              <a:lstStyle/>
              <a:p>
                <a:pPr algn="l" defTabSz="914400">
                  <a:defRPr sz="3000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153" name="Shape"/>
              <p:cNvSpPr/>
              <p:nvPr/>
            </p:nvSpPr>
            <p:spPr>
              <a:xfrm>
                <a:off x="1228156" y="228035"/>
                <a:ext cx="853389" cy="6118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29" y="0"/>
                    </a:moveTo>
                    <a:lnTo>
                      <a:pt x="686" y="1036"/>
                    </a:lnTo>
                    <a:lnTo>
                      <a:pt x="0" y="3188"/>
                    </a:lnTo>
                    <a:lnTo>
                      <a:pt x="3429" y="9644"/>
                    </a:lnTo>
                    <a:lnTo>
                      <a:pt x="17714" y="21600"/>
                    </a:lnTo>
                    <a:lnTo>
                      <a:pt x="16571" y="11079"/>
                    </a:lnTo>
                    <a:lnTo>
                      <a:pt x="21600" y="6058"/>
                    </a:lnTo>
                    <a:lnTo>
                      <a:pt x="14343" y="7492"/>
                    </a:lnTo>
                    <a:lnTo>
                      <a:pt x="5143" y="4304"/>
                    </a:lnTo>
                    <a:lnTo>
                      <a:pt x="1029" y="0"/>
                    </a:lnTo>
                    <a:close/>
                  </a:path>
                </a:pathLst>
              </a:custGeom>
              <a:solidFill>
                <a:srgbClr val="4634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8521" tIns="58521" rIns="58521" bIns="58521" numCol="1" anchor="t">
                <a:noAutofit/>
              </a:bodyPr>
              <a:lstStyle/>
              <a:p>
                <a:pPr algn="l" defTabSz="914400">
                  <a:defRPr sz="3000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154" name="Shape"/>
              <p:cNvSpPr/>
              <p:nvPr/>
            </p:nvSpPr>
            <p:spPr>
              <a:xfrm>
                <a:off x="2578224" y="167075"/>
                <a:ext cx="349936" cy="1670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886" y="0"/>
                    </a:moveTo>
                    <a:lnTo>
                      <a:pt x="0" y="0"/>
                    </a:lnTo>
                    <a:lnTo>
                      <a:pt x="836" y="1964"/>
                    </a:lnTo>
                    <a:lnTo>
                      <a:pt x="836" y="5891"/>
                    </a:lnTo>
                    <a:lnTo>
                      <a:pt x="0" y="7855"/>
                    </a:lnTo>
                    <a:lnTo>
                      <a:pt x="10870" y="19636"/>
                    </a:lnTo>
                    <a:lnTo>
                      <a:pt x="13378" y="13745"/>
                    </a:lnTo>
                    <a:lnTo>
                      <a:pt x="21600" y="21600"/>
                    </a:lnTo>
                    <a:lnTo>
                      <a:pt x="17559" y="7855"/>
                    </a:lnTo>
                    <a:lnTo>
                      <a:pt x="20764" y="0"/>
                    </a:lnTo>
                    <a:lnTo>
                      <a:pt x="15886" y="0"/>
                    </a:lnTo>
                    <a:close/>
                  </a:path>
                </a:pathLst>
              </a:custGeom>
              <a:solidFill>
                <a:srgbClr val="4634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8521" tIns="58521" rIns="58521" bIns="58521" numCol="1" anchor="t">
                <a:noAutofit/>
              </a:bodyPr>
              <a:lstStyle/>
              <a:p>
                <a:pPr algn="l" defTabSz="914400">
                  <a:defRPr sz="3000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155" name="Shape"/>
              <p:cNvSpPr/>
              <p:nvPr/>
            </p:nvSpPr>
            <p:spPr>
              <a:xfrm>
                <a:off x="-1" y="151270"/>
                <a:ext cx="94822" cy="1828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086" y="10800"/>
                    </a:moveTo>
                    <a:lnTo>
                      <a:pt x="0" y="5400"/>
                    </a:lnTo>
                    <a:lnTo>
                      <a:pt x="6171" y="1800"/>
                    </a:lnTo>
                    <a:lnTo>
                      <a:pt x="0" y="1800"/>
                    </a:lnTo>
                    <a:lnTo>
                      <a:pt x="18514" y="1800"/>
                    </a:lnTo>
                    <a:lnTo>
                      <a:pt x="21600" y="0"/>
                    </a:lnTo>
                    <a:lnTo>
                      <a:pt x="15429" y="5400"/>
                    </a:lnTo>
                    <a:lnTo>
                      <a:pt x="21600" y="14400"/>
                    </a:lnTo>
                    <a:lnTo>
                      <a:pt x="6171" y="21600"/>
                    </a:lnTo>
                    <a:lnTo>
                      <a:pt x="3086" y="10800"/>
                    </a:lnTo>
                    <a:close/>
                  </a:path>
                </a:pathLst>
              </a:custGeom>
              <a:solidFill>
                <a:srgbClr val="4634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8521" tIns="58521" rIns="58521" bIns="58521" numCol="1" anchor="t">
                <a:noAutofit/>
              </a:bodyPr>
              <a:lstStyle/>
              <a:p>
                <a:pPr algn="l" defTabSz="914400">
                  <a:defRPr sz="3000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</p:grpSp>
        <p:sp>
          <p:nvSpPr>
            <p:cNvPr id="157" name="Shape"/>
            <p:cNvSpPr/>
            <p:nvPr/>
          </p:nvSpPr>
          <p:spPr>
            <a:xfrm>
              <a:off x="0" y="0"/>
              <a:ext cx="8976380" cy="12079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567" y="21600"/>
                  </a:lnTo>
                  <a:lnTo>
                    <a:pt x="20883" y="20862"/>
                  </a:lnTo>
                  <a:lnTo>
                    <a:pt x="13511" y="12501"/>
                  </a:lnTo>
                  <a:lnTo>
                    <a:pt x="11077" y="1476"/>
                  </a:lnTo>
                  <a:lnTo>
                    <a:pt x="10360" y="984"/>
                  </a:lnTo>
                  <a:lnTo>
                    <a:pt x="10230" y="2213"/>
                  </a:lnTo>
                  <a:lnTo>
                    <a:pt x="10099" y="2213"/>
                  </a:lnTo>
                  <a:lnTo>
                    <a:pt x="9942" y="1230"/>
                  </a:lnTo>
                  <a:lnTo>
                    <a:pt x="9257" y="4181"/>
                  </a:lnTo>
                  <a:lnTo>
                    <a:pt x="8736" y="5164"/>
                  </a:lnTo>
                  <a:lnTo>
                    <a:pt x="8480" y="5410"/>
                  </a:lnTo>
                  <a:lnTo>
                    <a:pt x="8122" y="4181"/>
                  </a:lnTo>
                  <a:lnTo>
                    <a:pt x="7372" y="5164"/>
                  </a:lnTo>
                  <a:lnTo>
                    <a:pt x="6981" y="984"/>
                  </a:lnTo>
                  <a:lnTo>
                    <a:pt x="6954" y="738"/>
                  </a:lnTo>
                  <a:lnTo>
                    <a:pt x="6856" y="492"/>
                  </a:lnTo>
                  <a:lnTo>
                    <a:pt x="6726" y="246"/>
                  </a:lnTo>
                  <a:lnTo>
                    <a:pt x="6628" y="0"/>
                  </a:lnTo>
                  <a:lnTo>
                    <a:pt x="6139" y="0"/>
                  </a:lnTo>
                  <a:lnTo>
                    <a:pt x="6074" y="492"/>
                  </a:lnTo>
                  <a:lnTo>
                    <a:pt x="5976" y="738"/>
                  </a:lnTo>
                  <a:lnTo>
                    <a:pt x="5911" y="738"/>
                  </a:lnTo>
                  <a:lnTo>
                    <a:pt x="5617" y="1476"/>
                  </a:lnTo>
                  <a:lnTo>
                    <a:pt x="5585" y="1721"/>
                  </a:lnTo>
                  <a:lnTo>
                    <a:pt x="5264" y="2459"/>
                  </a:lnTo>
                  <a:lnTo>
                    <a:pt x="5003" y="2951"/>
                  </a:lnTo>
                  <a:lnTo>
                    <a:pt x="4645" y="1967"/>
                  </a:lnTo>
                  <a:lnTo>
                    <a:pt x="4482" y="1967"/>
                  </a:lnTo>
                  <a:lnTo>
                    <a:pt x="4123" y="2951"/>
                  </a:lnTo>
                  <a:lnTo>
                    <a:pt x="3993" y="2951"/>
                  </a:lnTo>
                  <a:lnTo>
                    <a:pt x="3835" y="2459"/>
                  </a:lnTo>
                  <a:lnTo>
                    <a:pt x="3477" y="2459"/>
                  </a:lnTo>
                  <a:lnTo>
                    <a:pt x="2955" y="2951"/>
                  </a:lnTo>
                  <a:lnTo>
                    <a:pt x="2113" y="738"/>
                  </a:lnTo>
                  <a:lnTo>
                    <a:pt x="1755" y="2459"/>
                  </a:lnTo>
                  <a:lnTo>
                    <a:pt x="1722" y="2459"/>
                  </a:lnTo>
                  <a:lnTo>
                    <a:pt x="1657" y="2951"/>
                  </a:lnTo>
                  <a:lnTo>
                    <a:pt x="1559" y="3197"/>
                  </a:lnTo>
                  <a:lnTo>
                    <a:pt x="1103" y="4918"/>
                  </a:lnTo>
                  <a:lnTo>
                    <a:pt x="809" y="6148"/>
                  </a:lnTo>
                  <a:lnTo>
                    <a:pt x="424" y="6886"/>
                  </a:lnTo>
                  <a:lnTo>
                    <a:pt x="0" y="7378"/>
                  </a:ln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463416"/>
                </a:gs>
                <a:gs pos="100000">
                  <a:srgbClr val="73664F"/>
                </a:gs>
              </a:gsLst>
              <a:lin ang="162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58521" tIns="58521" rIns="58521" bIns="58521" numCol="1" anchor="t">
              <a:noAutofit/>
            </a:bodyPr>
            <a:lstStyle/>
            <a:p>
              <a:pPr algn="l" defTabSz="914400">
                <a:defRPr sz="30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</p:grpSp>
      <p:grpSp>
        <p:nvGrpSpPr>
          <p:cNvPr id="165" name="Group"/>
          <p:cNvGrpSpPr/>
          <p:nvPr/>
        </p:nvGrpSpPr>
        <p:grpSpPr>
          <a:xfrm>
            <a:off x="892047" y="8562847"/>
            <a:ext cx="8085330" cy="1209042"/>
            <a:chOff x="0" y="0"/>
            <a:chExt cx="8085328" cy="1209040"/>
          </a:xfrm>
        </p:grpSpPr>
        <p:sp>
          <p:nvSpPr>
            <p:cNvPr id="159" name="Shape"/>
            <p:cNvSpPr/>
            <p:nvPr/>
          </p:nvSpPr>
          <p:spPr>
            <a:xfrm>
              <a:off x="1808530" y="0"/>
              <a:ext cx="824113" cy="6576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20" y="1806"/>
                  </a:moveTo>
                  <a:lnTo>
                    <a:pt x="0" y="4516"/>
                  </a:lnTo>
                  <a:lnTo>
                    <a:pt x="3906" y="8128"/>
                  </a:lnTo>
                  <a:lnTo>
                    <a:pt x="8462" y="13547"/>
                  </a:lnTo>
                  <a:lnTo>
                    <a:pt x="11303" y="12644"/>
                  </a:lnTo>
                  <a:lnTo>
                    <a:pt x="20180" y="21600"/>
                  </a:lnTo>
                  <a:lnTo>
                    <a:pt x="18049" y="13095"/>
                  </a:lnTo>
                  <a:lnTo>
                    <a:pt x="21600" y="9934"/>
                  </a:lnTo>
                  <a:lnTo>
                    <a:pt x="21245" y="9483"/>
                  </a:lnTo>
                  <a:lnTo>
                    <a:pt x="19825" y="8580"/>
                  </a:lnTo>
                  <a:lnTo>
                    <a:pt x="17694" y="6774"/>
                  </a:lnTo>
                  <a:lnTo>
                    <a:pt x="10238" y="2709"/>
                  </a:lnTo>
                  <a:lnTo>
                    <a:pt x="8462" y="1806"/>
                  </a:lnTo>
                  <a:lnTo>
                    <a:pt x="7752" y="1355"/>
                  </a:lnTo>
                  <a:lnTo>
                    <a:pt x="5622" y="1355"/>
                  </a:lnTo>
                  <a:lnTo>
                    <a:pt x="4261" y="903"/>
                  </a:lnTo>
                  <a:lnTo>
                    <a:pt x="3906" y="903"/>
                  </a:lnTo>
                  <a:lnTo>
                    <a:pt x="2485" y="0"/>
                  </a:lnTo>
                  <a:lnTo>
                    <a:pt x="1775" y="0"/>
                  </a:lnTo>
                  <a:lnTo>
                    <a:pt x="1420" y="1806"/>
                  </a:lnTo>
                  <a:close/>
                </a:path>
              </a:pathLst>
            </a:custGeom>
            <a:solidFill>
              <a:srgbClr val="463416"/>
            </a:solidFill>
            <a:ln w="12700" cap="flat">
              <a:noFill/>
              <a:miter lim="400000"/>
            </a:ln>
            <a:effectLst/>
          </p:spPr>
          <p:txBody>
            <a:bodyPr wrap="square" lIns="58521" tIns="58521" rIns="58521" bIns="58521" numCol="1" anchor="t">
              <a:noAutofit/>
            </a:bodyPr>
            <a:lstStyle/>
            <a:p>
              <a:pPr algn="l" defTabSz="914400">
                <a:defRPr sz="30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160" name="Shape"/>
            <p:cNvSpPr/>
            <p:nvPr/>
          </p:nvSpPr>
          <p:spPr>
            <a:xfrm>
              <a:off x="3495138" y="81356"/>
              <a:ext cx="4590191" cy="11276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76" y="779"/>
                  </a:moveTo>
                  <a:lnTo>
                    <a:pt x="1466" y="260"/>
                  </a:lnTo>
                  <a:lnTo>
                    <a:pt x="1020" y="0"/>
                  </a:lnTo>
                  <a:lnTo>
                    <a:pt x="382" y="0"/>
                  </a:lnTo>
                  <a:lnTo>
                    <a:pt x="127" y="1082"/>
                  </a:lnTo>
                  <a:lnTo>
                    <a:pt x="0" y="5541"/>
                  </a:lnTo>
                  <a:lnTo>
                    <a:pt x="637" y="4502"/>
                  </a:lnTo>
                  <a:lnTo>
                    <a:pt x="956" y="5800"/>
                  </a:lnTo>
                  <a:lnTo>
                    <a:pt x="1594" y="6623"/>
                  </a:lnTo>
                  <a:lnTo>
                    <a:pt x="2221" y="11817"/>
                  </a:lnTo>
                  <a:lnTo>
                    <a:pt x="4261" y="15540"/>
                  </a:lnTo>
                  <a:lnTo>
                    <a:pt x="8255" y="15540"/>
                  </a:lnTo>
                  <a:lnTo>
                    <a:pt x="21600" y="21600"/>
                  </a:lnTo>
                  <a:lnTo>
                    <a:pt x="21154" y="21340"/>
                  </a:lnTo>
                  <a:lnTo>
                    <a:pt x="7182" y="10519"/>
                  </a:lnTo>
                  <a:lnTo>
                    <a:pt x="5461" y="6883"/>
                  </a:lnTo>
                  <a:lnTo>
                    <a:pt x="4515" y="4762"/>
                  </a:lnTo>
                  <a:lnTo>
                    <a:pt x="3878" y="3982"/>
                  </a:lnTo>
                  <a:lnTo>
                    <a:pt x="2986" y="2640"/>
                  </a:lnTo>
                  <a:lnTo>
                    <a:pt x="1976" y="779"/>
                  </a:lnTo>
                  <a:close/>
                </a:path>
              </a:pathLst>
            </a:custGeom>
            <a:solidFill>
              <a:srgbClr val="463416"/>
            </a:solidFill>
            <a:ln w="12700" cap="flat">
              <a:noFill/>
              <a:miter lim="400000"/>
            </a:ln>
            <a:effectLst/>
          </p:spPr>
          <p:txBody>
            <a:bodyPr wrap="square" lIns="58521" tIns="58521" rIns="58521" bIns="58521" numCol="1" anchor="t">
              <a:noAutofit/>
            </a:bodyPr>
            <a:lstStyle/>
            <a:p>
              <a:pPr algn="l" defTabSz="914400">
                <a:defRPr sz="30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161" name="Shape"/>
            <p:cNvSpPr/>
            <p:nvPr/>
          </p:nvSpPr>
          <p:spPr>
            <a:xfrm>
              <a:off x="3240001" y="67797"/>
              <a:ext cx="160308" cy="1378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6480"/>
                  </a:moveTo>
                  <a:lnTo>
                    <a:pt x="1825" y="6480"/>
                  </a:lnTo>
                  <a:lnTo>
                    <a:pt x="3651" y="4320"/>
                  </a:lnTo>
                  <a:lnTo>
                    <a:pt x="0" y="0"/>
                  </a:lnTo>
                  <a:lnTo>
                    <a:pt x="8823" y="6480"/>
                  </a:lnTo>
                  <a:lnTo>
                    <a:pt x="16124" y="6480"/>
                  </a:lnTo>
                  <a:lnTo>
                    <a:pt x="21600" y="19440"/>
                  </a:lnTo>
                  <a:lnTo>
                    <a:pt x="21600" y="21600"/>
                  </a:lnTo>
                  <a:lnTo>
                    <a:pt x="17949" y="19440"/>
                  </a:lnTo>
                  <a:lnTo>
                    <a:pt x="14299" y="15120"/>
                  </a:lnTo>
                  <a:lnTo>
                    <a:pt x="6997" y="10800"/>
                  </a:lnTo>
                  <a:lnTo>
                    <a:pt x="6997" y="12960"/>
                  </a:lnTo>
                  <a:lnTo>
                    <a:pt x="5476" y="15120"/>
                  </a:lnTo>
                  <a:lnTo>
                    <a:pt x="3651" y="17280"/>
                  </a:lnTo>
                  <a:lnTo>
                    <a:pt x="1825" y="17280"/>
                  </a:lnTo>
                  <a:lnTo>
                    <a:pt x="1825" y="12960"/>
                  </a:lnTo>
                  <a:lnTo>
                    <a:pt x="0" y="6480"/>
                  </a:lnTo>
                  <a:close/>
                </a:path>
              </a:pathLst>
            </a:custGeom>
            <a:solidFill>
              <a:srgbClr val="463416"/>
            </a:solidFill>
            <a:ln w="12700" cap="flat">
              <a:noFill/>
              <a:miter lim="400000"/>
            </a:ln>
            <a:effectLst/>
          </p:spPr>
          <p:txBody>
            <a:bodyPr wrap="square" lIns="58521" tIns="58521" rIns="58521" bIns="58521" numCol="1" anchor="t">
              <a:noAutofit/>
            </a:bodyPr>
            <a:lstStyle/>
            <a:p>
              <a:pPr algn="l" defTabSz="914400">
                <a:defRPr sz="30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162" name="Shape"/>
            <p:cNvSpPr/>
            <p:nvPr/>
          </p:nvSpPr>
          <p:spPr>
            <a:xfrm>
              <a:off x="1038606" y="110735"/>
              <a:ext cx="363514" cy="3706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025" y="0"/>
                  </a:moveTo>
                  <a:lnTo>
                    <a:pt x="6440" y="800"/>
                  </a:lnTo>
                  <a:lnTo>
                    <a:pt x="9660" y="800"/>
                  </a:lnTo>
                  <a:lnTo>
                    <a:pt x="15294" y="1600"/>
                  </a:lnTo>
                  <a:lnTo>
                    <a:pt x="12880" y="7200"/>
                  </a:lnTo>
                  <a:lnTo>
                    <a:pt x="12880" y="8000"/>
                  </a:lnTo>
                  <a:lnTo>
                    <a:pt x="14489" y="11200"/>
                  </a:lnTo>
                  <a:lnTo>
                    <a:pt x="16099" y="12800"/>
                  </a:lnTo>
                  <a:lnTo>
                    <a:pt x="19185" y="15200"/>
                  </a:lnTo>
                  <a:lnTo>
                    <a:pt x="20795" y="18400"/>
                  </a:lnTo>
                  <a:lnTo>
                    <a:pt x="21600" y="20800"/>
                  </a:lnTo>
                  <a:lnTo>
                    <a:pt x="21600" y="21600"/>
                  </a:lnTo>
                  <a:lnTo>
                    <a:pt x="12880" y="13600"/>
                  </a:lnTo>
                  <a:lnTo>
                    <a:pt x="4025" y="7200"/>
                  </a:lnTo>
                  <a:lnTo>
                    <a:pt x="0" y="0"/>
                  </a:lnTo>
                  <a:lnTo>
                    <a:pt x="4025" y="0"/>
                  </a:lnTo>
                  <a:close/>
                </a:path>
              </a:pathLst>
            </a:custGeom>
            <a:solidFill>
              <a:srgbClr val="463416"/>
            </a:solidFill>
            <a:ln w="12700" cap="flat">
              <a:noFill/>
              <a:miter lim="400000"/>
            </a:ln>
            <a:effectLst/>
          </p:spPr>
          <p:txBody>
            <a:bodyPr wrap="square" lIns="58521" tIns="58521" rIns="58521" bIns="58521" numCol="1" anchor="t">
              <a:noAutofit/>
            </a:bodyPr>
            <a:lstStyle/>
            <a:p>
              <a:pPr algn="l" defTabSz="914400">
                <a:defRPr sz="30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163" name="Shape"/>
            <p:cNvSpPr/>
            <p:nvPr/>
          </p:nvSpPr>
          <p:spPr>
            <a:xfrm>
              <a:off x="702188" y="137853"/>
              <a:ext cx="133214" cy="1378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"/>
                  </a:moveTo>
                  <a:lnTo>
                    <a:pt x="15010" y="10800"/>
                  </a:lnTo>
                  <a:lnTo>
                    <a:pt x="15010" y="12960"/>
                  </a:lnTo>
                  <a:lnTo>
                    <a:pt x="17207" y="15120"/>
                  </a:lnTo>
                  <a:lnTo>
                    <a:pt x="19403" y="19440"/>
                  </a:lnTo>
                  <a:lnTo>
                    <a:pt x="19403" y="21600"/>
                  </a:lnTo>
                  <a:lnTo>
                    <a:pt x="17207" y="19440"/>
                  </a:lnTo>
                  <a:lnTo>
                    <a:pt x="12814" y="17280"/>
                  </a:lnTo>
                  <a:lnTo>
                    <a:pt x="6224" y="10800"/>
                  </a:lnTo>
                  <a:lnTo>
                    <a:pt x="0" y="0"/>
                  </a:lnTo>
                  <a:lnTo>
                    <a:pt x="21600" y="2160"/>
                  </a:lnTo>
                  <a:close/>
                </a:path>
              </a:pathLst>
            </a:custGeom>
            <a:solidFill>
              <a:srgbClr val="463416"/>
            </a:solidFill>
            <a:ln w="12700" cap="flat">
              <a:noFill/>
              <a:miter lim="400000"/>
            </a:ln>
            <a:effectLst/>
          </p:spPr>
          <p:txBody>
            <a:bodyPr wrap="square" lIns="58521" tIns="58521" rIns="58521" bIns="58521" numCol="1" anchor="t">
              <a:noAutofit/>
            </a:bodyPr>
            <a:lstStyle/>
            <a:p>
              <a:pPr algn="l" defTabSz="914400">
                <a:defRPr sz="30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164" name="Shape"/>
            <p:cNvSpPr/>
            <p:nvPr/>
          </p:nvSpPr>
          <p:spPr>
            <a:xfrm>
              <a:off x="0" y="40678"/>
              <a:ext cx="553171" cy="4677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542" y="3812"/>
                  </a:moveTo>
                  <a:lnTo>
                    <a:pt x="21600" y="4447"/>
                  </a:lnTo>
                  <a:lnTo>
                    <a:pt x="18426" y="8894"/>
                  </a:lnTo>
                  <a:lnTo>
                    <a:pt x="12607" y="13976"/>
                  </a:lnTo>
                  <a:lnTo>
                    <a:pt x="14723" y="16518"/>
                  </a:lnTo>
                  <a:lnTo>
                    <a:pt x="15781" y="21600"/>
                  </a:lnTo>
                  <a:lnTo>
                    <a:pt x="6789" y="13976"/>
                  </a:lnTo>
                  <a:lnTo>
                    <a:pt x="4144" y="8894"/>
                  </a:lnTo>
                  <a:lnTo>
                    <a:pt x="7847" y="6988"/>
                  </a:lnTo>
                  <a:lnTo>
                    <a:pt x="5202" y="3812"/>
                  </a:lnTo>
                  <a:lnTo>
                    <a:pt x="0" y="1271"/>
                  </a:lnTo>
                  <a:lnTo>
                    <a:pt x="0" y="0"/>
                  </a:lnTo>
                  <a:lnTo>
                    <a:pt x="1058" y="0"/>
                  </a:lnTo>
                  <a:lnTo>
                    <a:pt x="4144" y="635"/>
                  </a:lnTo>
                  <a:lnTo>
                    <a:pt x="7847" y="635"/>
                  </a:lnTo>
                  <a:lnTo>
                    <a:pt x="8904" y="1271"/>
                  </a:lnTo>
                  <a:lnTo>
                    <a:pt x="11020" y="1271"/>
                  </a:lnTo>
                  <a:lnTo>
                    <a:pt x="12607" y="1906"/>
                  </a:lnTo>
                  <a:lnTo>
                    <a:pt x="13136" y="1906"/>
                  </a:lnTo>
                  <a:lnTo>
                    <a:pt x="17897" y="2541"/>
                  </a:lnTo>
                  <a:lnTo>
                    <a:pt x="20542" y="3812"/>
                  </a:lnTo>
                  <a:close/>
                </a:path>
              </a:pathLst>
            </a:custGeom>
            <a:solidFill>
              <a:srgbClr val="463416"/>
            </a:solidFill>
            <a:ln w="12700" cap="flat">
              <a:noFill/>
              <a:miter lim="400000"/>
            </a:ln>
            <a:effectLst/>
          </p:spPr>
          <p:txBody>
            <a:bodyPr wrap="square" lIns="58521" tIns="58521" rIns="58521" bIns="58521" numCol="1" anchor="t">
              <a:noAutofit/>
            </a:bodyPr>
            <a:lstStyle/>
            <a:p>
              <a:pPr algn="l" defTabSz="914400">
                <a:defRPr sz="30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</p:grpSp>
      <p:sp>
        <p:nvSpPr>
          <p:cNvPr id="16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9320783" y="9184178"/>
            <a:ext cx="3033777" cy="351999"/>
          </a:xfrm>
          <a:prstGeom prst="rect">
            <a:avLst/>
          </a:prstGeom>
        </p:spPr>
        <p:txBody>
          <a:bodyPr wrap="square" lIns="65022" tIns="65022" rIns="65022" bIns="65022" anchor="b"/>
          <a:lstStyle>
            <a:lvl1pPr algn="r" defTabSz="1016000">
              <a:defRPr sz="1600">
                <a:effectLst>
                  <a:outerShdw blurRad="12700" dist="25400" dir="2700000" rotWithShape="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67" name="Title Text"/>
          <p:cNvSpPr txBox="1">
            <a:spLocks noGrp="1"/>
          </p:cNvSpPr>
          <p:nvPr>
            <p:ph type="title"/>
          </p:nvPr>
        </p:nvSpPr>
        <p:spPr>
          <a:xfrm>
            <a:off x="650239" y="0"/>
            <a:ext cx="11704322" cy="2275841"/>
          </a:xfrm>
          <a:prstGeom prst="rect">
            <a:avLst/>
          </a:prstGeom>
        </p:spPr>
        <p:txBody>
          <a:bodyPr lIns="65022" tIns="65022" rIns="65022" bIns="65022">
            <a:noAutofit/>
          </a:bodyPr>
          <a:lstStyle>
            <a:lvl1pPr defTabSz="1016000">
              <a:defRPr sz="6200">
                <a:solidFill>
                  <a:srgbClr val="E3E3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68" name="Body Level One…"/>
          <p:cNvSpPr txBox="1">
            <a:spLocks noGrp="1"/>
          </p:cNvSpPr>
          <p:nvPr>
            <p:ph type="body" idx="1"/>
          </p:nvPr>
        </p:nvSpPr>
        <p:spPr>
          <a:xfrm>
            <a:off x="650239" y="2275840"/>
            <a:ext cx="11704322" cy="7477760"/>
          </a:xfrm>
          <a:prstGeom prst="rect">
            <a:avLst/>
          </a:prstGeom>
        </p:spPr>
        <p:txBody>
          <a:bodyPr lIns="65022" tIns="65022" rIns="65022" bIns="65022" anchor="t">
            <a:noAutofit/>
          </a:bodyPr>
          <a:lstStyle>
            <a:lvl1pPr marL="486833" indent="-486833" defTabSz="1016000">
              <a:spcBef>
                <a:spcPts val="800"/>
              </a:spcBef>
              <a:buClr>
                <a:srgbClr val="E3E3FF"/>
              </a:buClr>
              <a:buSzPct val="100000"/>
              <a:defRPr sz="4600">
                <a:latin typeface="Arial"/>
                <a:ea typeface="Arial"/>
                <a:cs typeface="Arial"/>
                <a:sym typeface="Arial"/>
              </a:defRPr>
            </a:lvl1pPr>
            <a:lvl2pPr marL="979128" indent="-471128" defTabSz="1016000">
              <a:spcBef>
                <a:spcPts val="800"/>
              </a:spcBef>
              <a:buClr>
                <a:srgbClr val="E3E3FF"/>
              </a:buClr>
              <a:buSzPct val="100000"/>
              <a:buChar char="–"/>
              <a:defRPr sz="4600">
                <a:latin typeface="Arial"/>
                <a:ea typeface="Arial"/>
                <a:cs typeface="Arial"/>
                <a:sym typeface="Arial"/>
              </a:defRPr>
            </a:lvl2pPr>
            <a:lvl3pPr marL="1448740" indent="-432740" defTabSz="1016000">
              <a:spcBef>
                <a:spcPts val="800"/>
              </a:spcBef>
              <a:buClr>
                <a:srgbClr val="E3E3FF"/>
              </a:buClr>
              <a:buSzPct val="100000"/>
              <a:defRPr sz="4600">
                <a:latin typeface="Arial"/>
                <a:ea typeface="Arial"/>
                <a:cs typeface="Arial"/>
                <a:sym typeface="Arial"/>
              </a:defRPr>
            </a:lvl3pPr>
            <a:lvl4pPr marL="2055090" indent="-531090" defTabSz="1016000">
              <a:spcBef>
                <a:spcPts val="800"/>
              </a:spcBef>
              <a:buClr>
                <a:srgbClr val="E3E3FF"/>
              </a:buClr>
              <a:buSzPct val="100000"/>
              <a:buChar char="–"/>
              <a:defRPr sz="4600">
                <a:latin typeface="Arial"/>
                <a:ea typeface="Arial"/>
                <a:cs typeface="Arial"/>
                <a:sym typeface="Arial"/>
              </a:defRPr>
            </a:lvl4pPr>
            <a:lvl5pPr marL="2681111" indent="-649111" defTabSz="1016000">
              <a:spcBef>
                <a:spcPts val="800"/>
              </a:spcBef>
              <a:buClr>
                <a:srgbClr val="E3E3FF"/>
              </a:buClr>
              <a:buSzPct val="100000"/>
              <a:defRPr sz="46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bg>
      <p:bgPr>
        <a:gradFill flip="none" rotWithShape="1">
          <a:gsLst>
            <a:gs pos="0">
              <a:srgbClr val="003399"/>
            </a:gs>
            <a:gs pos="100000">
              <a:srgbClr val="001746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" name="Group"/>
          <p:cNvGrpSpPr/>
          <p:nvPr/>
        </p:nvGrpSpPr>
        <p:grpSpPr>
          <a:xfrm>
            <a:off x="0" y="0"/>
            <a:ext cx="13004800" cy="9753601"/>
            <a:chOff x="0" y="0"/>
            <a:chExt cx="13004800" cy="9753600"/>
          </a:xfrm>
        </p:grpSpPr>
        <p:sp>
          <p:nvSpPr>
            <p:cNvPr id="175" name="Rectangle"/>
            <p:cNvSpPr/>
            <p:nvPr/>
          </p:nvSpPr>
          <p:spPr>
            <a:xfrm>
              <a:off x="0" y="6935893"/>
              <a:ext cx="13004800" cy="2817708"/>
            </a:xfrm>
            <a:prstGeom prst="rect">
              <a:avLst/>
            </a:prstGeom>
            <a:gradFill flip="none" rotWithShape="1">
              <a:gsLst>
                <a:gs pos="0">
                  <a:srgbClr val="33CCCC"/>
                </a:gs>
                <a:gs pos="100000">
                  <a:srgbClr val="003399"/>
                </a:gs>
              </a:gsLst>
              <a:lin ang="162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58521" tIns="58521" rIns="58521" bIns="58521" numCol="1" anchor="t">
              <a:noAutofit/>
            </a:bodyPr>
            <a:lstStyle/>
            <a:p>
              <a:pPr algn="l" defTabSz="914400">
                <a:defRPr sz="30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176" name="Rectangle"/>
            <p:cNvSpPr/>
            <p:nvPr/>
          </p:nvSpPr>
          <p:spPr>
            <a:xfrm>
              <a:off x="0" y="0"/>
              <a:ext cx="13004800" cy="6935894"/>
            </a:xfrm>
            <a:prstGeom prst="rect">
              <a:avLst/>
            </a:prstGeom>
            <a:gradFill flip="none" rotWithShape="1">
              <a:gsLst>
                <a:gs pos="0">
                  <a:srgbClr val="003399"/>
                </a:gs>
                <a:gs pos="100000">
                  <a:srgbClr val="001746"/>
                </a:gs>
              </a:gsLst>
              <a:lin ang="162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58521" tIns="58521" rIns="58521" bIns="58521" numCol="1" anchor="t">
              <a:noAutofit/>
            </a:bodyPr>
            <a:lstStyle/>
            <a:p>
              <a:pPr algn="l" defTabSz="914400">
                <a:defRPr sz="30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</p:grpSp>
      <p:sp>
        <p:nvSpPr>
          <p:cNvPr id="178" name="Rectangle"/>
          <p:cNvSpPr/>
          <p:nvPr/>
        </p:nvSpPr>
        <p:spPr>
          <a:xfrm>
            <a:off x="8885935" y="8906256"/>
            <a:ext cx="4118864" cy="867665"/>
          </a:xfrm>
          <a:prstGeom prst="rect">
            <a:avLst/>
          </a:prstGeom>
          <a:gradFill>
            <a:gsLst>
              <a:gs pos="0">
                <a:srgbClr val="003399"/>
              </a:gs>
              <a:gs pos="100000">
                <a:srgbClr val="00FFCC"/>
              </a:gs>
            </a:gsLst>
            <a:lin ang="18900000"/>
          </a:gradFill>
          <a:ln w="12700">
            <a:miter lim="400000"/>
          </a:ln>
        </p:spPr>
        <p:txBody>
          <a:bodyPr lIns="58521" tIns="58521" rIns="58521" bIns="58521"/>
          <a:lstStyle/>
          <a:p>
            <a:pPr algn="l" defTabSz="914400"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grpSp>
        <p:nvGrpSpPr>
          <p:cNvPr id="187" name="Group"/>
          <p:cNvGrpSpPr/>
          <p:nvPr/>
        </p:nvGrpSpPr>
        <p:grpSpPr>
          <a:xfrm>
            <a:off x="-1" y="8560815"/>
            <a:ext cx="11161777" cy="1219201"/>
            <a:chOff x="0" y="0"/>
            <a:chExt cx="11161775" cy="1219200"/>
          </a:xfrm>
        </p:grpSpPr>
        <p:sp>
          <p:nvSpPr>
            <p:cNvPr id="179" name="Shape"/>
            <p:cNvSpPr/>
            <p:nvPr/>
          </p:nvSpPr>
          <p:spPr>
            <a:xfrm>
              <a:off x="3359369" y="0"/>
              <a:ext cx="7314757" cy="12101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880" y="18900"/>
                  </a:moveTo>
                  <a:lnTo>
                    <a:pt x="19967" y="15918"/>
                  </a:lnTo>
                  <a:lnTo>
                    <a:pt x="19407" y="15112"/>
                  </a:lnTo>
                  <a:lnTo>
                    <a:pt x="17853" y="9188"/>
                  </a:lnTo>
                  <a:lnTo>
                    <a:pt x="17020" y="2982"/>
                  </a:lnTo>
                  <a:lnTo>
                    <a:pt x="16380" y="282"/>
                  </a:lnTo>
                  <a:lnTo>
                    <a:pt x="16020" y="1894"/>
                  </a:lnTo>
                  <a:lnTo>
                    <a:pt x="15260" y="2982"/>
                  </a:lnTo>
                  <a:lnTo>
                    <a:pt x="14227" y="2982"/>
                  </a:lnTo>
                  <a:lnTo>
                    <a:pt x="13627" y="5158"/>
                  </a:lnTo>
                  <a:lnTo>
                    <a:pt x="11833" y="8946"/>
                  </a:lnTo>
                  <a:lnTo>
                    <a:pt x="10680" y="7294"/>
                  </a:lnTo>
                  <a:lnTo>
                    <a:pt x="10400" y="4070"/>
                  </a:lnTo>
                  <a:lnTo>
                    <a:pt x="10280" y="3506"/>
                  </a:lnTo>
                  <a:lnTo>
                    <a:pt x="9640" y="2418"/>
                  </a:lnTo>
                  <a:lnTo>
                    <a:pt x="9167" y="2982"/>
                  </a:lnTo>
                  <a:lnTo>
                    <a:pt x="8727" y="3506"/>
                  </a:lnTo>
                  <a:lnTo>
                    <a:pt x="8287" y="524"/>
                  </a:lnTo>
                  <a:lnTo>
                    <a:pt x="8167" y="0"/>
                  </a:lnTo>
                  <a:lnTo>
                    <a:pt x="7927" y="0"/>
                  </a:lnTo>
                  <a:lnTo>
                    <a:pt x="7373" y="1370"/>
                  </a:lnTo>
                  <a:lnTo>
                    <a:pt x="7293" y="1612"/>
                  </a:lnTo>
                  <a:lnTo>
                    <a:pt x="7133" y="2176"/>
                  </a:lnTo>
                  <a:lnTo>
                    <a:pt x="6893" y="2982"/>
                  </a:lnTo>
                  <a:lnTo>
                    <a:pt x="6573" y="2982"/>
                  </a:lnTo>
                  <a:lnTo>
                    <a:pt x="6373" y="3264"/>
                  </a:lnTo>
                  <a:lnTo>
                    <a:pt x="5893" y="4312"/>
                  </a:lnTo>
                  <a:lnTo>
                    <a:pt x="5620" y="5158"/>
                  </a:lnTo>
                  <a:lnTo>
                    <a:pt x="5420" y="5682"/>
                  </a:lnTo>
                  <a:lnTo>
                    <a:pt x="5260" y="5964"/>
                  </a:lnTo>
                  <a:lnTo>
                    <a:pt x="5220" y="6206"/>
                  </a:lnTo>
                  <a:lnTo>
                    <a:pt x="3707" y="9188"/>
                  </a:lnTo>
                  <a:lnTo>
                    <a:pt x="2627" y="11848"/>
                  </a:lnTo>
                  <a:lnTo>
                    <a:pt x="713" y="18618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0880" y="189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463416"/>
                </a:gs>
                <a:gs pos="100000">
                  <a:srgbClr val="847864"/>
                </a:gs>
              </a:gsLst>
              <a:lin ang="162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58521" tIns="58521" rIns="58521" bIns="58521" numCol="1" anchor="t">
              <a:noAutofit/>
            </a:bodyPr>
            <a:lstStyle/>
            <a:p>
              <a:pPr algn="l" defTabSz="914400">
                <a:defRPr sz="30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grpSp>
          <p:nvGrpSpPr>
            <p:cNvPr id="185" name="Group"/>
            <p:cNvGrpSpPr/>
            <p:nvPr/>
          </p:nvGrpSpPr>
          <p:grpSpPr>
            <a:xfrm>
              <a:off x="5612494" y="-1"/>
              <a:ext cx="5549282" cy="1219202"/>
              <a:chOff x="0" y="0"/>
              <a:chExt cx="5549281" cy="1219200"/>
            </a:xfrm>
          </p:grpSpPr>
          <p:sp>
            <p:nvSpPr>
              <p:cNvPr id="180" name="Shape"/>
              <p:cNvSpPr/>
              <p:nvPr/>
            </p:nvSpPr>
            <p:spPr>
              <a:xfrm>
                <a:off x="3300670" y="15804"/>
                <a:ext cx="2248611" cy="12033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793" y="15116"/>
                    </a:moveTo>
                    <a:lnTo>
                      <a:pt x="10735" y="14994"/>
                    </a:lnTo>
                    <a:lnTo>
                      <a:pt x="6072" y="10091"/>
                    </a:lnTo>
                    <a:lnTo>
                      <a:pt x="2754" y="2675"/>
                    </a:lnTo>
                    <a:lnTo>
                      <a:pt x="0" y="0"/>
                    </a:lnTo>
                    <a:lnTo>
                      <a:pt x="477" y="1054"/>
                    </a:lnTo>
                    <a:lnTo>
                      <a:pt x="0" y="2634"/>
                    </a:lnTo>
                    <a:lnTo>
                      <a:pt x="651" y="4823"/>
                    </a:lnTo>
                    <a:lnTo>
                      <a:pt x="1627" y="9848"/>
                    </a:lnTo>
                    <a:lnTo>
                      <a:pt x="976" y="17102"/>
                    </a:lnTo>
                    <a:lnTo>
                      <a:pt x="4337" y="13333"/>
                    </a:lnTo>
                    <a:lnTo>
                      <a:pt x="13272" y="21600"/>
                    </a:lnTo>
                    <a:lnTo>
                      <a:pt x="21600" y="21438"/>
                    </a:lnTo>
                    <a:lnTo>
                      <a:pt x="17957" y="19168"/>
                    </a:lnTo>
                    <a:lnTo>
                      <a:pt x="13793" y="15116"/>
                    </a:lnTo>
                    <a:close/>
                  </a:path>
                </a:pathLst>
              </a:custGeom>
              <a:solidFill>
                <a:srgbClr val="4634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8521" tIns="58521" rIns="58521" bIns="58521" numCol="1" anchor="t">
                <a:noAutofit/>
              </a:bodyPr>
              <a:lstStyle/>
              <a:p>
                <a:pPr algn="l" defTabSz="914400">
                  <a:defRPr sz="3000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181" name="Shape"/>
              <p:cNvSpPr/>
              <p:nvPr/>
            </p:nvSpPr>
            <p:spPr>
              <a:xfrm>
                <a:off x="431209" y="0"/>
                <a:ext cx="419922" cy="8918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181" y="0"/>
                    </a:moveTo>
                    <a:lnTo>
                      <a:pt x="6271" y="1101"/>
                    </a:lnTo>
                    <a:lnTo>
                      <a:pt x="2787" y="1836"/>
                    </a:lnTo>
                    <a:lnTo>
                      <a:pt x="2090" y="4039"/>
                    </a:lnTo>
                    <a:lnTo>
                      <a:pt x="4877" y="6976"/>
                    </a:lnTo>
                    <a:lnTo>
                      <a:pt x="5574" y="9913"/>
                    </a:lnTo>
                    <a:lnTo>
                      <a:pt x="0" y="21600"/>
                    </a:lnTo>
                    <a:lnTo>
                      <a:pt x="6271" y="14257"/>
                    </a:lnTo>
                    <a:lnTo>
                      <a:pt x="9755" y="13217"/>
                    </a:lnTo>
                    <a:lnTo>
                      <a:pt x="14632" y="7710"/>
                    </a:lnTo>
                    <a:lnTo>
                      <a:pt x="16723" y="7343"/>
                    </a:lnTo>
                    <a:lnTo>
                      <a:pt x="16723" y="5507"/>
                    </a:lnTo>
                    <a:lnTo>
                      <a:pt x="21600" y="4039"/>
                    </a:lnTo>
                    <a:lnTo>
                      <a:pt x="18813" y="3671"/>
                    </a:lnTo>
                    <a:lnTo>
                      <a:pt x="4181" y="0"/>
                    </a:lnTo>
                    <a:close/>
                  </a:path>
                </a:pathLst>
              </a:custGeom>
              <a:solidFill>
                <a:srgbClr val="4634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8521" tIns="58521" rIns="58521" bIns="58521" numCol="1" anchor="t">
                <a:noAutofit/>
              </a:bodyPr>
              <a:lstStyle/>
              <a:p>
                <a:pPr algn="l" defTabSz="914400">
                  <a:defRPr sz="3000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182" name="Shape"/>
              <p:cNvSpPr/>
              <p:nvPr/>
            </p:nvSpPr>
            <p:spPr>
              <a:xfrm>
                <a:off x="1228156" y="228035"/>
                <a:ext cx="853389" cy="6118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29" y="0"/>
                    </a:moveTo>
                    <a:lnTo>
                      <a:pt x="686" y="1036"/>
                    </a:lnTo>
                    <a:lnTo>
                      <a:pt x="0" y="3188"/>
                    </a:lnTo>
                    <a:lnTo>
                      <a:pt x="3429" y="9644"/>
                    </a:lnTo>
                    <a:lnTo>
                      <a:pt x="17714" y="21600"/>
                    </a:lnTo>
                    <a:lnTo>
                      <a:pt x="16571" y="11079"/>
                    </a:lnTo>
                    <a:lnTo>
                      <a:pt x="21600" y="6058"/>
                    </a:lnTo>
                    <a:lnTo>
                      <a:pt x="14343" y="7492"/>
                    </a:lnTo>
                    <a:lnTo>
                      <a:pt x="5143" y="4304"/>
                    </a:lnTo>
                    <a:lnTo>
                      <a:pt x="1029" y="0"/>
                    </a:lnTo>
                    <a:close/>
                  </a:path>
                </a:pathLst>
              </a:custGeom>
              <a:solidFill>
                <a:srgbClr val="4634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8521" tIns="58521" rIns="58521" bIns="58521" numCol="1" anchor="t">
                <a:noAutofit/>
              </a:bodyPr>
              <a:lstStyle/>
              <a:p>
                <a:pPr algn="l" defTabSz="914400">
                  <a:defRPr sz="3000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183" name="Shape"/>
              <p:cNvSpPr/>
              <p:nvPr/>
            </p:nvSpPr>
            <p:spPr>
              <a:xfrm>
                <a:off x="2578224" y="167075"/>
                <a:ext cx="349936" cy="1670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886" y="0"/>
                    </a:moveTo>
                    <a:lnTo>
                      <a:pt x="0" y="0"/>
                    </a:lnTo>
                    <a:lnTo>
                      <a:pt x="836" y="1964"/>
                    </a:lnTo>
                    <a:lnTo>
                      <a:pt x="836" y="5891"/>
                    </a:lnTo>
                    <a:lnTo>
                      <a:pt x="0" y="7855"/>
                    </a:lnTo>
                    <a:lnTo>
                      <a:pt x="10870" y="19636"/>
                    </a:lnTo>
                    <a:lnTo>
                      <a:pt x="13378" y="13745"/>
                    </a:lnTo>
                    <a:lnTo>
                      <a:pt x="21600" y="21600"/>
                    </a:lnTo>
                    <a:lnTo>
                      <a:pt x="17559" y="7855"/>
                    </a:lnTo>
                    <a:lnTo>
                      <a:pt x="20764" y="0"/>
                    </a:lnTo>
                    <a:lnTo>
                      <a:pt x="15886" y="0"/>
                    </a:lnTo>
                    <a:close/>
                  </a:path>
                </a:pathLst>
              </a:custGeom>
              <a:solidFill>
                <a:srgbClr val="4634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8521" tIns="58521" rIns="58521" bIns="58521" numCol="1" anchor="t">
                <a:noAutofit/>
              </a:bodyPr>
              <a:lstStyle/>
              <a:p>
                <a:pPr algn="l" defTabSz="914400">
                  <a:defRPr sz="3000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184" name="Shape"/>
              <p:cNvSpPr/>
              <p:nvPr/>
            </p:nvSpPr>
            <p:spPr>
              <a:xfrm>
                <a:off x="-1" y="151270"/>
                <a:ext cx="94822" cy="1828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086" y="10800"/>
                    </a:moveTo>
                    <a:lnTo>
                      <a:pt x="0" y="5400"/>
                    </a:lnTo>
                    <a:lnTo>
                      <a:pt x="6171" y="1800"/>
                    </a:lnTo>
                    <a:lnTo>
                      <a:pt x="0" y="1800"/>
                    </a:lnTo>
                    <a:lnTo>
                      <a:pt x="18514" y="1800"/>
                    </a:lnTo>
                    <a:lnTo>
                      <a:pt x="21600" y="0"/>
                    </a:lnTo>
                    <a:lnTo>
                      <a:pt x="15429" y="5400"/>
                    </a:lnTo>
                    <a:lnTo>
                      <a:pt x="21600" y="14400"/>
                    </a:lnTo>
                    <a:lnTo>
                      <a:pt x="6171" y="21600"/>
                    </a:lnTo>
                    <a:lnTo>
                      <a:pt x="3086" y="10800"/>
                    </a:lnTo>
                    <a:close/>
                  </a:path>
                </a:pathLst>
              </a:custGeom>
              <a:solidFill>
                <a:srgbClr val="4634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8521" tIns="58521" rIns="58521" bIns="58521" numCol="1" anchor="t">
                <a:noAutofit/>
              </a:bodyPr>
              <a:lstStyle/>
              <a:p>
                <a:pPr algn="l" defTabSz="914400">
                  <a:defRPr sz="3000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</p:grpSp>
        <p:sp>
          <p:nvSpPr>
            <p:cNvPr id="186" name="Shape"/>
            <p:cNvSpPr/>
            <p:nvPr/>
          </p:nvSpPr>
          <p:spPr>
            <a:xfrm>
              <a:off x="0" y="0"/>
              <a:ext cx="8976380" cy="12079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567" y="21600"/>
                  </a:lnTo>
                  <a:lnTo>
                    <a:pt x="20883" y="20862"/>
                  </a:lnTo>
                  <a:lnTo>
                    <a:pt x="13511" y="12501"/>
                  </a:lnTo>
                  <a:lnTo>
                    <a:pt x="11077" y="1476"/>
                  </a:lnTo>
                  <a:lnTo>
                    <a:pt x="10360" y="984"/>
                  </a:lnTo>
                  <a:lnTo>
                    <a:pt x="10230" y="2213"/>
                  </a:lnTo>
                  <a:lnTo>
                    <a:pt x="10099" y="2213"/>
                  </a:lnTo>
                  <a:lnTo>
                    <a:pt x="9942" y="1230"/>
                  </a:lnTo>
                  <a:lnTo>
                    <a:pt x="9257" y="4181"/>
                  </a:lnTo>
                  <a:lnTo>
                    <a:pt x="8736" y="5164"/>
                  </a:lnTo>
                  <a:lnTo>
                    <a:pt x="8480" y="5410"/>
                  </a:lnTo>
                  <a:lnTo>
                    <a:pt x="8122" y="4181"/>
                  </a:lnTo>
                  <a:lnTo>
                    <a:pt x="7372" y="5164"/>
                  </a:lnTo>
                  <a:lnTo>
                    <a:pt x="6981" y="984"/>
                  </a:lnTo>
                  <a:lnTo>
                    <a:pt x="6954" y="738"/>
                  </a:lnTo>
                  <a:lnTo>
                    <a:pt x="6856" y="492"/>
                  </a:lnTo>
                  <a:lnTo>
                    <a:pt x="6726" y="246"/>
                  </a:lnTo>
                  <a:lnTo>
                    <a:pt x="6628" y="0"/>
                  </a:lnTo>
                  <a:lnTo>
                    <a:pt x="6139" y="0"/>
                  </a:lnTo>
                  <a:lnTo>
                    <a:pt x="6074" y="492"/>
                  </a:lnTo>
                  <a:lnTo>
                    <a:pt x="5976" y="738"/>
                  </a:lnTo>
                  <a:lnTo>
                    <a:pt x="5911" y="738"/>
                  </a:lnTo>
                  <a:lnTo>
                    <a:pt x="5617" y="1476"/>
                  </a:lnTo>
                  <a:lnTo>
                    <a:pt x="5585" y="1721"/>
                  </a:lnTo>
                  <a:lnTo>
                    <a:pt x="5264" y="2459"/>
                  </a:lnTo>
                  <a:lnTo>
                    <a:pt x="5003" y="2951"/>
                  </a:lnTo>
                  <a:lnTo>
                    <a:pt x="4645" y="1967"/>
                  </a:lnTo>
                  <a:lnTo>
                    <a:pt x="4482" y="1967"/>
                  </a:lnTo>
                  <a:lnTo>
                    <a:pt x="4123" y="2951"/>
                  </a:lnTo>
                  <a:lnTo>
                    <a:pt x="3993" y="2951"/>
                  </a:lnTo>
                  <a:lnTo>
                    <a:pt x="3835" y="2459"/>
                  </a:lnTo>
                  <a:lnTo>
                    <a:pt x="3477" y="2459"/>
                  </a:lnTo>
                  <a:lnTo>
                    <a:pt x="2955" y="2951"/>
                  </a:lnTo>
                  <a:lnTo>
                    <a:pt x="2113" y="738"/>
                  </a:lnTo>
                  <a:lnTo>
                    <a:pt x="1755" y="2459"/>
                  </a:lnTo>
                  <a:lnTo>
                    <a:pt x="1722" y="2459"/>
                  </a:lnTo>
                  <a:lnTo>
                    <a:pt x="1657" y="2951"/>
                  </a:lnTo>
                  <a:lnTo>
                    <a:pt x="1559" y="3197"/>
                  </a:lnTo>
                  <a:lnTo>
                    <a:pt x="1103" y="4918"/>
                  </a:lnTo>
                  <a:lnTo>
                    <a:pt x="809" y="6148"/>
                  </a:lnTo>
                  <a:lnTo>
                    <a:pt x="424" y="6886"/>
                  </a:lnTo>
                  <a:lnTo>
                    <a:pt x="0" y="7378"/>
                  </a:ln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463416"/>
                </a:gs>
                <a:gs pos="100000">
                  <a:srgbClr val="73664F"/>
                </a:gs>
              </a:gsLst>
              <a:lin ang="162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58521" tIns="58521" rIns="58521" bIns="58521" numCol="1" anchor="t">
              <a:noAutofit/>
            </a:bodyPr>
            <a:lstStyle/>
            <a:p>
              <a:pPr algn="l" defTabSz="914400">
                <a:defRPr sz="30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</p:grpSp>
      <p:grpSp>
        <p:nvGrpSpPr>
          <p:cNvPr id="194" name="Group"/>
          <p:cNvGrpSpPr/>
          <p:nvPr/>
        </p:nvGrpSpPr>
        <p:grpSpPr>
          <a:xfrm>
            <a:off x="892047" y="8562847"/>
            <a:ext cx="8085330" cy="1209042"/>
            <a:chOff x="0" y="0"/>
            <a:chExt cx="8085328" cy="1209040"/>
          </a:xfrm>
        </p:grpSpPr>
        <p:sp>
          <p:nvSpPr>
            <p:cNvPr id="188" name="Shape"/>
            <p:cNvSpPr/>
            <p:nvPr/>
          </p:nvSpPr>
          <p:spPr>
            <a:xfrm>
              <a:off x="1808530" y="0"/>
              <a:ext cx="824113" cy="6576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20" y="1806"/>
                  </a:moveTo>
                  <a:lnTo>
                    <a:pt x="0" y="4516"/>
                  </a:lnTo>
                  <a:lnTo>
                    <a:pt x="3906" y="8128"/>
                  </a:lnTo>
                  <a:lnTo>
                    <a:pt x="8462" y="13547"/>
                  </a:lnTo>
                  <a:lnTo>
                    <a:pt x="11303" y="12644"/>
                  </a:lnTo>
                  <a:lnTo>
                    <a:pt x="20180" y="21600"/>
                  </a:lnTo>
                  <a:lnTo>
                    <a:pt x="18049" y="13095"/>
                  </a:lnTo>
                  <a:lnTo>
                    <a:pt x="21600" y="9934"/>
                  </a:lnTo>
                  <a:lnTo>
                    <a:pt x="21245" y="9483"/>
                  </a:lnTo>
                  <a:lnTo>
                    <a:pt x="19825" y="8580"/>
                  </a:lnTo>
                  <a:lnTo>
                    <a:pt x="17694" y="6774"/>
                  </a:lnTo>
                  <a:lnTo>
                    <a:pt x="10238" y="2709"/>
                  </a:lnTo>
                  <a:lnTo>
                    <a:pt x="8462" y="1806"/>
                  </a:lnTo>
                  <a:lnTo>
                    <a:pt x="7752" y="1355"/>
                  </a:lnTo>
                  <a:lnTo>
                    <a:pt x="5622" y="1355"/>
                  </a:lnTo>
                  <a:lnTo>
                    <a:pt x="4261" y="903"/>
                  </a:lnTo>
                  <a:lnTo>
                    <a:pt x="3906" y="903"/>
                  </a:lnTo>
                  <a:lnTo>
                    <a:pt x="2485" y="0"/>
                  </a:lnTo>
                  <a:lnTo>
                    <a:pt x="1775" y="0"/>
                  </a:lnTo>
                  <a:lnTo>
                    <a:pt x="1420" y="1806"/>
                  </a:lnTo>
                  <a:close/>
                </a:path>
              </a:pathLst>
            </a:custGeom>
            <a:solidFill>
              <a:srgbClr val="463416"/>
            </a:solidFill>
            <a:ln w="12700" cap="flat">
              <a:noFill/>
              <a:miter lim="400000"/>
            </a:ln>
            <a:effectLst/>
          </p:spPr>
          <p:txBody>
            <a:bodyPr wrap="square" lIns="58521" tIns="58521" rIns="58521" bIns="58521" numCol="1" anchor="t">
              <a:noAutofit/>
            </a:bodyPr>
            <a:lstStyle/>
            <a:p>
              <a:pPr algn="l" defTabSz="914400">
                <a:defRPr sz="30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189" name="Shape"/>
            <p:cNvSpPr/>
            <p:nvPr/>
          </p:nvSpPr>
          <p:spPr>
            <a:xfrm>
              <a:off x="3495138" y="81356"/>
              <a:ext cx="4590191" cy="11276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76" y="779"/>
                  </a:moveTo>
                  <a:lnTo>
                    <a:pt x="1466" y="260"/>
                  </a:lnTo>
                  <a:lnTo>
                    <a:pt x="1020" y="0"/>
                  </a:lnTo>
                  <a:lnTo>
                    <a:pt x="382" y="0"/>
                  </a:lnTo>
                  <a:lnTo>
                    <a:pt x="127" y="1082"/>
                  </a:lnTo>
                  <a:lnTo>
                    <a:pt x="0" y="5541"/>
                  </a:lnTo>
                  <a:lnTo>
                    <a:pt x="637" y="4502"/>
                  </a:lnTo>
                  <a:lnTo>
                    <a:pt x="956" y="5800"/>
                  </a:lnTo>
                  <a:lnTo>
                    <a:pt x="1594" y="6623"/>
                  </a:lnTo>
                  <a:lnTo>
                    <a:pt x="2221" y="11817"/>
                  </a:lnTo>
                  <a:lnTo>
                    <a:pt x="4261" y="15540"/>
                  </a:lnTo>
                  <a:lnTo>
                    <a:pt x="8255" y="15540"/>
                  </a:lnTo>
                  <a:lnTo>
                    <a:pt x="21600" y="21600"/>
                  </a:lnTo>
                  <a:lnTo>
                    <a:pt x="21154" y="21340"/>
                  </a:lnTo>
                  <a:lnTo>
                    <a:pt x="7182" y="10519"/>
                  </a:lnTo>
                  <a:lnTo>
                    <a:pt x="5461" y="6883"/>
                  </a:lnTo>
                  <a:lnTo>
                    <a:pt x="4515" y="4762"/>
                  </a:lnTo>
                  <a:lnTo>
                    <a:pt x="3878" y="3982"/>
                  </a:lnTo>
                  <a:lnTo>
                    <a:pt x="2986" y="2640"/>
                  </a:lnTo>
                  <a:lnTo>
                    <a:pt x="1976" y="779"/>
                  </a:lnTo>
                  <a:close/>
                </a:path>
              </a:pathLst>
            </a:custGeom>
            <a:solidFill>
              <a:srgbClr val="463416"/>
            </a:solidFill>
            <a:ln w="12700" cap="flat">
              <a:noFill/>
              <a:miter lim="400000"/>
            </a:ln>
            <a:effectLst/>
          </p:spPr>
          <p:txBody>
            <a:bodyPr wrap="square" lIns="58521" tIns="58521" rIns="58521" bIns="58521" numCol="1" anchor="t">
              <a:noAutofit/>
            </a:bodyPr>
            <a:lstStyle/>
            <a:p>
              <a:pPr algn="l" defTabSz="914400">
                <a:defRPr sz="30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190" name="Shape"/>
            <p:cNvSpPr/>
            <p:nvPr/>
          </p:nvSpPr>
          <p:spPr>
            <a:xfrm>
              <a:off x="3240001" y="67797"/>
              <a:ext cx="160308" cy="1378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6480"/>
                  </a:moveTo>
                  <a:lnTo>
                    <a:pt x="1825" y="6480"/>
                  </a:lnTo>
                  <a:lnTo>
                    <a:pt x="3651" y="4320"/>
                  </a:lnTo>
                  <a:lnTo>
                    <a:pt x="0" y="0"/>
                  </a:lnTo>
                  <a:lnTo>
                    <a:pt x="8823" y="6480"/>
                  </a:lnTo>
                  <a:lnTo>
                    <a:pt x="16124" y="6480"/>
                  </a:lnTo>
                  <a:lnTo>
                    <a:pt x="21600" y="19440"/>
                  </a:lnTo>
                  <a:lnTo>
                    <a:pt x="21600" y="21600"/>
                  </a:lnTo>
                  <a:lnTo>
                    <a:pt x="17949" y="19440"/>
                  </a:lnTo>
                  <a:lnTo>
                    <a:pt x="14299" y="15120"/>
                  </a:lnTo>
                  <a:lnTo>
                    <a:pt x="6997" y="10800"/>
                  </a:lnTo>
                  <a:lnTo>
                    <a:pt x="6997" y="12960"/>
                  </a:lnTo>
                  <a:lnTo>
                    <a:pt x="5476" y="15120"/>
                  </a:lnTo>
                  <a:lnTo>
                    <a:pt x="3651" y="17280"/>
                  </a:lnTo>
                  <a:lnTo>
                    <a:pt x="1825" y="17280"/>
                  </a:lnTo>
                  <a:lnTo>
                    <a:pt x="1825" y="12960"/>
                  </a:lnTo>
                  <a:lnTo>
                    <a:pt x="0" y="6480"/>
                  </a:lnTo>
                  <a:close/>
                </a:path>
              </a:pathLst>
            </a:custGeom>
            <a:solidFill>
              <a:srgbClr val="463416"/>
            </a:solidFill>
            <a:ln w="12700" cap="flat">
              <a:noFill/>
              <a:miter lim="400000"/>
            </a:ln>
            <a:effectLst/>
          </p:spPr>
          <p:txBody>
            <a:bodyPr wrap="square" lIns="58521" tIns="58521" rIns="58521" bIns="58521" numCol="1" anchor="t">
              <a:noAutofit/>
            </a:bodyPr>
            <a:lstStyle/>
            <a:p>
              <a:pPr algn="l" defTabSz="914400">
                <a:defRPr sz="30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191" name="Shape"/>
            <p:cNvSpPr/>
            <p:nvPr/>
          </p:nvSpPr>
          <p:spPr>
            <a:xfrm>
              <a:off x="1038606" y="110735"/>
              <a:ext cx="363514" cy="3706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025" y="0"/>
                  </a:moveTo>
                  <a:lnTo>
                    <a:pt x="6440" y="800"/>
                  </a:lnTo>
                  <a:lnTo>
                    <a:pt x="9660" y="800"/>
                  </a:lnTo>
                  <a:lnTo>
                    <a:pt x="15294" y="1600"/>
                  </a:lnTo>
                  <a:lnTo>
                    <a:pt x="12880" y="7200"/>
                  </a:lnTo>
                  <a:lnTo>
                    <a:pt x="12880" y="8000"/>
                  </a:lnTo>
                  <a:lnTo>
                    <a:pt x="14489" y="11200"/>
                  </a:lnTo>
                  <a:lnTo>
                    <a:pt x="16099" y="12800"/>
                  </a:lnTo>
                  <a:lnTo>
                    <a:pt x="19185" y="15200"/>
                  </a:lnTo>
                  <a:lnTo>
                    <a:pt x="20795" y="18400"/>
                  </a:lnTo>
                  <a:lnTo>
                    <a:pt x="21600" y="20800"/>
                  </a:lnTo>
                  <a:lnTo>
                    <a:pt x="21600" y="21600"/>
                  </a:lnTo>
                  <a:lnTo>
                    <a:pt x="12880" y="13600"/>
                  </a:lnTo>
                  <a:lnTo>
                    <a:pt x="4025" y="7200"/>
                  </a:lnTo>
                  <a:lnTo>
                    <a:pt x="0" y="0"/>
                  </a:lnTo>
                  <a:lnTo>
                    <a:pt x="4025" y="0"/>
                  </a:lnTo>
                  <a:close/>
                </a:path>
              </a:pathLst>
            </a:custGeom>
            <a:solidFill>
              <a:srgbClr val="463416"/>
            </a:solidFill>
            <a:ln w="12700" cap="flat">
              <a:noFill/>
              <a:miter lim="400000"/>
            </a:ln>
            <a:effectLst/>
          </p:spPr>
          <p:txBody>
            <a:bodyPr wrap="square" lIns="58521" tIns="58521" rIns="58521" bIns="58521" numCol="1" anchor="t">
              <a:noAutofit/>
            </a:bodyPr>
            <a:lstStyle/>
            <a:p>
              <a:pPr algn="l" defTabSz="914400">
                <a:defRPr sz="30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192" name="Shape"/>
            <p:cNvSpPr/>
            <p:nvPr/>
          </p:nvSpPr>
          <p:spPr>
            <a:xfrm>
              <a:off x="702188" y="137853"/>
              <a:ext cx="133214" cy="1378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"/>
                  </a:moveTo>
                  <a:lnTo>
                    <a:pt x="15010" y="10800"/>
                  </a:lnTo>
                  <a:lnTo>
                    <a:pt x="15010" y="12960"/>
                  </a:lnTo>
                  <a:lnTo>
                    <a:pt x="17207" y="15120"/>
                  </a:lnTo>
                  <a:lnTo>
                    <a:pt x="19403" y="19440"/>
                  </a:lnTo>
                  <a:lnTo>
                    <a:pt x="19403" y="21600"/>
                  </a:lnTo>
                  <a:lnTo>
                    <a:pt x="17207" y="19440"/>
                  </a:lnTo>
                  <a:lnTo>
                    <a:pt x="12814" y="17280"/>
                  </a:lnTo>
                  <a:lnTo>
                    <a:pt x="6224" y="10800"/>
                  </a:lnTo>
                  <a:lnTo>
                    <a:pt x="0" y="0"/>
                  </a:lnTo>
                  <a:lnTo>
                    <a:pt x="21600" y="2160"/>
                  </a:lnTo>
                  <a:close/>
                </a:path>
              </a:pathLst>
            </a:custGeom>
            <a:solidFill>
              <a:srgbClr val="463416"/>
            </a:solidFill>
            <a:ln w="12700" cap="flat">
              <a:noFill/>
              <a:miter lim="400000"/>
            </a:ln>
            <a:effectLst/>
          </p:spPr>
          <p:txBody>
            <a:bodyPr wrap="square" lIns="58521" tIns="58521" rIns="58521" bIns="58521" numCol="1" anchor="t">
              <a:noAutofit/>
            </a:bodyPr>
            <a:lstStyle/>
            <a:p>
              <a:pPr algn="l" defTabSz="914400">
                <a:defRPr sz="30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193" name="Shape"/>
            <p:cNvSpPr/>
            <p:nvPr/>
          </p:nvSpPr>
          <p:spPr>
            <a:xfrm>
              <a:off x="0" y="40678"/>
              <a:ext cx="553171" cy="4677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542" y="3812"/>
                  </a:moveTo>
                  <a:lnTo>
                    <a:pt x="21600" y="4447"/>
                  </a:lnTo>
                  <a:lnTo>
                    <a:pt x="18426" y="8894"/>
                  </a:lnTo>
                  <a:lnTo>
                    <a:pt x="12607" y="13976"/>
                  </a:lnTo>
                  <a:lnTo>
                    <a:pt x="14723" y="16518"/>
                  </a:lnTo>
                  <a:lnTo>
                    <a:pt x="15781" y="21600"/>
                  </a:lnTo>
                  <a:lnTo>
                    <a:pt x="6789" y="13976"/>
                  </a:lnTo>
                  <a:lnTo>
                    <a:pt x="4144" y="8894"/>
                  </a:lnTo>
                  <a:lnTo>
                    <a:pt x="7847" y="6988"/>
                  </a:lnTo>
                  <a:lnTo>
                    <a:pt x="5202" y="3812"/>
                  </a:lnTo>
                  <a:lnTo>
                    <a:pt x="0" y="1271"/>
                  </a:lnTo>
                  <a:lnTo>
                    <a:pt x="0" y="0"/>
                  </a:lnTo>
                  <a:lnTo>
                    <a:pt x="1058" y="0"/>
                  </a:lnTo>
                  <a:lnTo>
                    <a:pt x="4144" y="635"/>
                  </a:lnTo>
                  <a:lnTo>
                    <a:pt x="7847" y="635"/>
                  </a:lnTo>
                  <a:lnTo>
                    <a:pt x="8904" y="1271"/>
                  </a:lnTo>
                  <a:lnTo>
                    <a:pt x="11020" y="1271"/>
                  </a:lnTo>
                  <a:lnTo>
                    <a:pt x="12607" y="1906"/>
                  </a:lnTo>
                  <a:lnTo>
                    <a:pt x="13136" y="1906"/>
                  </a:lnTo>
                  <a:lnTo>
                    <a:pt x="17897" y="2541"/>
                  </a:lnTo>
                  <a:lnTo>
                    <a:pt x="20542" y="3812"/>
                  </a:lnTo>
                  <a:close/>
                </a:path>
              </a:pathLst>
            </a:custGeom>
            <a:solidFill>
              <a:srgbClr val="463416"/>
            </a:solidFill>
            <a:ln w="12700" cap="flat">
              <a:noFill/>
              <a:miter lim="400000"/>
            </a:ln>
            <a:effectLst/>
          </p:spPr>
          <p:txBody>
            <a:bodyPr wrap="square" lIns="58521" tIns="58521" rIns="58521" bIns="58521" numCol="1" anchor="t">
              <a:noAutofit/>
            </a:bodyPr>
            <a:lstStyle/>
            <a:p>
              <a:pPr algn="l" defTabSz="914400">
                <a:defRPr sz="30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</p:grpSp>
      <p:sp>
        <p:nvSpPr>
          <p:cNvPr id="19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9320783" y="9184178"/>
            <a:ext cx="3033777" cy="351999"/>
          </a:xfrm>
          <a:prstGeom prst="rect">
            <a:avLst/>
          </a:prstGeom>
        </p:spPr>
        <p:txBody>
          <a:bodyPr wrap="square" lIns="65022" tIns="65022" rIns="65022" bIns="65022" anchor="b"/>
          <a:lstStyle>
            <a:lvl1pPr algn="r" defTabSz="1016000">
              <a:defRPr sz="1600">
                <a:effectLst>
                  <a:outerShdw blurRad="12700" dist="25400" dir="2700000" rotWithShape="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96" name="Title Text"/>
          <p:cNvSpPr txBox="1">
            <a:spLocks noGrp="1"/>
          </p:cNvSpPr>
          <p:nvPr>
            <p:ph type="title"/>
          </p:nvPr>
        </p:nvSpPr>
        <p:spPr>
          <a:xfrm>
            <a:off x="650239" y="0"/>
            <a:ext cx="11704322" cy="2275841"/>
          </a:xfrm>
          <a:prstGeom prst="rect">
            <a:avLst/>
          </a:prstGeom>
        </p:spPr>
        <p:txBody>
          <a:bodyPr lIns="65022" tIns="65022" rIns="65022" bIns="65022">
            <a:noAutofit/>
          </a:bodyPr>
          <a:lstStyle>
            <a:lvl1pPr defTabSz="1016000">
              <a:defRPr sz="6200">
                <a:solidFill>
                  <a:srgbClr val="E3E3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97" name="Body Level One…"/>
          <p:cNvSpPr txBox="1">
            <a:spLocks noGrp="1"/>
          </p:cNvSpPr>
          <p:nvPr>
            <p:ph type="body" idx="1"/>
          </p:nvPr>
        </p:nvSpPr>
        <p:spPr>
          <a:xfrm>
            <a:off x="650239" y="2275840"/>
            <a:ext cx="11704322" cy="7477760"/>
          </a:xfrm>
          <a:prstGeom prst="rect">
            <a:avLst/>
          </a:prstGeom>
        </p:spPr>
        <p:txBody>
          <a:bodyPr lIns="65022" tIns="65022" rIns="65022" bIns="65022" anchor="t">
            <a:noAutofit/>
          </a:bodyPr>
          <a:lstStyle>
            <a:lvl1pPr marL="486833" indent="-486833" defTabSz="1016000">
              <a:spcBef>
                <a:spcPts val="800"/>
              </a:spcBef>
              <a:buClr>
                <a:srgbClr val="E3E3FF"/>
              </a:buClr>
              <a:buSzPct val="100000"/>
              <a:defRPr sz="4600">
                <a:latin typeface="Arial"/>
                <a:ea typeface="Arial"/>
                <a:cs typeface="Arial"/>
                <a:sym typeface="Arial"/>
              </a:defRPr>
            </a:lvl1pPr>
            <a:lvl2pPr marL="979128" indent="-471128" defTabSz="1016000">
              <a:spcBef>
                <a:spcPts val="800"/>
              </a:spcBef>
              <a:buClr>
                <a:srgbClr val="E3E3FF"/>
              </a:buClr>
              <a:buSzPct val="100000"/>
              <a:buChar char="–"/>
              <a:defRPr sz="4600">
                <a:latin typeface="Arial"/>
                <a:ea typeface="Arial"/>
                <a:cs typeface="Arial"/>
                <a:sym typeface="Arial"/>
              </a:defRPr>
            </a:lvl2pPr>
            <a:lvl3pPr marL="1448740" indent="-432740" defTabSz="1016000">
              <a:spcBef>
                <a:spcPts val="800"/>
              </a:spcBef>
              <a:buClr>
                <a:srgbClr val="E3E3FF"/>
              </a:buClr>
              <a:buSzPct val="100000"/>
              <a:defRPr sz="4600">
                <a:latin typeface="Arial"/>
                <a:ea typeface="Arial"/>
                <a:cs typeface="Arial"/>
                <a:sym typeface="Arial"/>
              </a:defRPr>
            </a:lvl3pPr>
            <a:lvl4pPr marL="2055090" indent="-531090" defTabSz="1016000">
              <a:spcBef>
                <a:spcPts val="800"/>
              </a:spcBef>
              <a:buClr>
                <a:srgbClr val="E3E3FF"/>
              </a:buClr>
              <a:buSzPct val="100000"/>
              <a:buChar char="–"/>
              <a:defRPr sz="4600">
                <a:latin typeface="Arial"/>
                <a:ea typeface="Arial"/>
                <a:cs typeface="Arial"/>
                <a:sym typeface="Arial"/>
              </a:defRPr>
            </a:lvl4pPr>
            <a:lvl5pPr marL="2681111" indent="-649111" defTabSz="1016000">
              <a:spcBef>
                <a:spcPts val="800"/>
              </a:spcBef>
              <a:buClr>
                <a:srgbClr val="E3E3FF"/>
              </a:buClr>
              <a:buSzPct val="100000"/>
              <a:defRPr sz="46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21"/>
          </p:nvPr>
        </p:nvSpPr>
        <p:spPr>
          <a:xfrm>
            <a:off x="1600200" y="330200"/>
            <a:ext cx="9779001" cy="65193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191500"/>
            <a:ext cx="10464800" cy="1219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21"/>
          </p:nvPr>
        </p:nvSpPr>
        <p:spPr>
          <a:xfrm>
            <a:off x="6642100" y="762000"/>
            <a:ext cx="5494867" cy="8242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952500" y="762000"/>
            <a:ext cx="5334000" cy="40005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52500" y="5003800"/>
            <a:ext cx="5334000" cy="4000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21"/>
          </p:nvPr>
        </p:nvSpPr>
        <p:spPr>
          <a:xfrm>
            <a:off x="6718300" y="1054100"/>
            <a:ext cx="5334000" cy="8001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81000" indent="-381000">
              <a:spcBef>
                <a:spcPts val="3800"/>
              </a:spcBef>
              <a:defRPr sz="2800"/>
            </a:lvl1pPr>
            <a:lvl2pPr marL="762000" indent="-381000">
              <a:spcBef>
                <a:spcPts val="3800"/>
              </a:spcBef>
              <a:defRPr sz="2800"/>
            </a:lvl2pPr>
            <a:lvl3pPr marL="1143000" indent="-381000">
              <a:spcBef>
                <a:spcPts val="3800"/>
              </a:spcBef>
              <a:defRPr sz="2800"/>
            </a:lvl3pPr>
            <a:lvl4pPr marL="1524000" indent="-381000">
              <a:spcBef>
                <a:spcPts val="3800"/>
              </a:spcBef>
              <a:defRPr sz="2800"/>
            </a:lvl4pPr>
            <a:lvl5pPr marL="1905000" indent="-381000">
              <a:spcBef>
                <a:spcPts val="38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21"/>
          </p:nvPr>
        </p:nvSpPr>
        <p:spPr>
          <a:xfrm>
            <a:off x="6464300" y="5067300"/>
            <a:ext cx="5943600" cy="3962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22"/>
          </p:nvPr>
        </p:nvSpPr>
        <p:spPr>
          <a:xfrm>
            <a:off x="6464300" y="762000"/>
            <a:ext cx="584835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sz="half" idx="23"/>
          </p:nvPr>
        </p:nvSpPr>
        <p:spPr>
          <a:xfrm>
            <a:off x="723900" y="723900"/>
            <a:ext cx="5638801" cy="845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7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952500" y="406400"/>
            <a:ext cx="11099800" cy="2120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xmlns:p14="http://schemas.microsoft.com/office/powerpoint/2010/main"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572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9144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13716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18288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22860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27432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32004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36576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41148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comments" Target="../comments/commen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jpeg"/><Relationship Id="rId3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jpeg"/><Relationship Id="rId3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jpeg"/><Relationship Id="rId3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jpeg"/><Relationship Id="rId3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Jay Mason, ATP, CFI-AMEI"/>
          <p:cNvSpPr txBox="1">
            <a:spLocks noGrp="1"/>
          </p:cNvSpPr>
          <p:nvPr>
            <p:ph type="subTitle" sz="quarter" idx="1"/>
          </p:nvPr>
        </p:nvSpPr>
        <p:spPr>
          <a:xfrm>
            <a:off x="1270000" y="3955720"/>
            <a:ext cx="10464801" cy="1130301"/>
          </a:xfrm>
          <a:prstGeom prst="rect">
            <a:avLst/>
          </a:prstGeom>
        </p:spPr>
        <p:txBody>
          <a:bodyPr/>
          <a:lstStyle>
            <a:lvl1pPr defTabSz="385572">
              <a:defRPr sz="3300"/>
            </a:lvl1pPr>
          </a:lstStyle>
          <a:p>
            <a:r>
              <a:t>Jay Mason, ATP, CFI-AMEI</a:t>
            </a:r>
          </a:p>
        </p:txBody>
      </p:sp>
      <p:pic>
        <p:nvPicPr>
          <p:cNvPr id="207" name="IMG_0337.JPG" descr="IMG_033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18186">
            <a:off x="3757930" y="4807442"/>
            <a:ext cx="6116925" cy="4587695"/>
          </a:xfrm>
          <a:prstGeom prst="rect">
            <a:avLst/>
          </a:prstGeom>
          <a:ln w="12700">
            <a:miter lim="400000"/>
          </a:ln>
        </p:spPr>
      </p:pic>
      <p:sp>
        <p:nvSpPr>
          <p:cNvPr id="208" name="Music In The Skies…"/>
          <p:cNvSpPr txBox="1">
            <a:spLocks noGrp="1"/>
          </p:cNvSpPr>
          <p:nvPr>
            <p:ph type="ctrTitle"/>
          </p:nvPr>
        </p:nvSpPr>
        <p:spPr>
          <a:xfrm>
            <a:off x="1270000" y="342715"/>
            <a:ext cx="10464800" cy="3302001"/>
          </a:xfrm>
          <a:prstGeom prst="rect">
            <a:avLst/>
          </a:prstGeom>
        </p:spPr>
        <p:txBody>
          <a:bodyPr anchor="t">
            <a:normAutofit fontScale="90000"/>
          </a:bodyPr>
          <a:lstStyle/>
          <a:p>
            <a:pPr defTabSz="514095">
              <a:defRPr sz="7040"/>
            </a:pPr>
            <a:r>
              <a:t>Music In The Skies</a:t>
            </a:r>
          </a:p>
          <a:p>
            <a:pPr defTabSz="514095">
              <a:defRPr sz="7040"/>
            </a:pPr>
            <a:r>
              <a:t> What Pilots Can Learn</a:t>
            </a:r>
          </a:p>
          <a:p>
            <a:pPr defTabSz="514095">
              <a:defRPr sz="7040"/>
            </a:pPr>
            <a:r>
              <a:t>From Musicians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30048C5F-C45A-4231-9945-E4358C6DC344-L0-001.jpeg" descr="30048C5F-C45A-4231-9945-E4358C6DC344-L0-00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70765" y="494541"/>
            <a:ext cx="12263270" cy="684699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Text"/>
          <p:cNvSpPr txBox="1"/>
          <p:nvPr/>
        </p:nvSpPr>
        <p:spPr>
          <a:xfrm>
            <a:off x="6378168" y="4533899"/>
            <a:ext cx="248464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 </a:t>
            </a:r>
          </a:p>
        </p:txBody>
      </p:sp>
      <p:pic>
        <p:nvPicPr>
          <p:cNvPr id="238" name="272983AC-7408-4B8E-8335-23C314D64C78-L0-001.jpeg" descr="272983AC-7408-4B8E-8335-23C314D64C78-L0-00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7000" y="674285"/>
            <a:ext cx="13004800" cy="865903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MUSICIANS WHO ARE PILOTS"/>
          <p:cNvSpPr txBox="1"/>
          <p:nvPr/>
        </p:nvSpPr>
        <p:spPr>
          <a:xfrm>
            <a:off x="577011" y="458622"/>
            <a:ext cx="11850778" cy="1104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600"/>
            </a:lvl1pPr>
          </a:lstStyle>
          <a:p>
            <a:r>
              <a:t>MUSICIANS WHO ARE PILOTS</a:t>
            </a:r>
          </a:p>
        </p:txBody>
      </p:sp>
      <p:sp>
        <p:nvSpPr>
          <p:cNvPr id="241" name="Bruce Dickinson, Iron Maiden…"/>
          <p:cNvSpPr txBox="1"/>
          <p:nvPr/>
        </p:nvSpPr>
        <p:spPr>
          <a:xfrm>
            <a:off x="307831" y="1934272"/>
            <a:ext cx="12603900" cy="784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100"/>
            </a:pPr>
            <a:r>
              <a:t>Bruce Dickinson, Iron Maiden</a:t>
            </a:r>
          </a:p>
          <a:p>
            <a:pPr>
              <a:defRPr sz="5100"/>
            </a:pPr>
            <a:r>
              <a:t>Nick Mason, Pink Floyd</a:t>
            </a:r>
          </a:p>
          <a:p>
            <a:pPr>
              <a:defRPr sz="5100"/>
            </a:pPr>
            <a:r>
              <a:t>Randy Waldman, MD for Barbara Streisand</a:t>
            </a:r>
          </a:p>
          <a:p>
            <a:pPr>
              <a:defRPr sz="5100"/>
            </a:pPr>
            <a:r>
              <a:t>Jim Thatcher, French Horn</a:t>
            </a:r>
          </a:p>
          <a:p>
            <a:pPr>
              <a:defRPr sz="5100"/>
            </a:pPr>
            <a:r>
              <a:t>Jim Self, Tuba from 'Close Encounters'</a:t>
            </a:r>
          </a:p>
          <a:p>
            <a:pPr>
              <a:defRPr sz="5100"/>
            </a:pPr>
            <a:r>
              <a:t>Jimmy Buffet</a:t>
            </a:r>
          </a:p>
          <a:p>
            <a:pPr>
              <a:defRPr sz="5100"/>
            </a:pPr>
            <a:r>
              <a:t>Aaron Tippin</a:t>
            </a:r>
          </a:p>
          <a:p>
            <a:pPr>
              <a:defRPr sz="5100"/>
            </a:pPr>
            <a:r>
              <a:t>Stuart Clark, LA Opera, Studios</a:t>
            </a:r>
          </a:p>
          <a:p>
            <a:pPr>
              <a:defRPr sz="5100"/>
            </a:pPr>
            <a:endParaRPr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20-11-27 at 10.39.14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5600"/>
            <a:ext cx="13004800" cy="81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77292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114083F7-8014-421C-9A7A-610F37BCD3FC-L0-001.png" descr="114083F7-8014-421C-9A7A-610F37BCD3FC-L0-00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07823" y="0"/>
            <a:ext cx="9789154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&quot;Since flying is a form of self-expression, it may be compared to another form-music.  A music teacher can teach the fundamentals, show students how to read music, but cannot teach them how to play the piano.  The instructor can only guide; learning to p"/>
          <p:cNvSpPr txBox="1"/>
          <p:nvPr/>
        </p:nvSpPr>
        <p:spPr>
          <a:xfrm>
            <a:off x="188135" y="209440"/>
            <a:ext cx="12842066" cy="89665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4800"/>
            </a:pPr>
            <a:r>
              <a:rPr dirty="0"/>
              <a:t>"Since flying is a form of self-expression, it may be compared to another form-music.  A music teacher can teach the fundamentals, show students how to read music, but cannot teach them how to play the piano.  The instructor can only guide; learning to play must come from a student's motivation and desire to acquire the skill, and success comes in direct relation to the amount of effort put forth to achieve it."</a:t>
            </a:r>
          </a:p>
          <a:p>
            <a:pPr>
              <a:defRPr sz="4800"/>
            </a:pPr>
            <a:endParaRPr dirty="0"/>
          </a:p>
          <a:p>
            <a:pPr>
              <a:defRPr sz="4800"/>
            </a:pPr>
            <a:r>
              <a:rPr dirty="0"/>
              <a:t>Jim Webb, </a:t>
            </a:r>
            <a:r>
              <a:rPr i="1" dirty="0">
                <a:latin typeface="Helvetica"/>
                <a:ea typeface="Helvetica"/>
                <a:cs typeface="Helvetica"/>
                <a:sym typeface="Helvetica"/>
              </a:rPr>
              <a:t>Flying The Wing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MOTIVATION"/>
          <p:cNvSpPr txBox="1"/>
          <p:nvPr/>
        </p:nvSpPr>
        <p:spPr>
          <a:xfrm>
            <a:off x="1018154" y="685312"/>
            <a:ext cx="11336656" cy="2400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5000"/>
            </a:lvl1pPr>
          </a:lstStyle>
          <a:p>
            <a:r>
              <a:t>MOTIVATION</a:t>
            </a:r>
          </a:p>
        </p:txBody>
      </p:sp>
      <p:pic>
        <p:nvPicPr>
          <p:cNvPr id="255" name="2B729B74-027F-403B-BA8A-B3D3105ECB18-L0-001.jpeg" descr="2B729B74-027F-403B-BA8A-B3D3105ECB18-L0-00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61754" y="4092703"/>
            <a:ext cx="4318001" cy="3746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56" name="7CA41047-BDEF-4E23-A42F-CC3D0B8F3BEB-L0-001.jpeg" descr="7CA41047-BDEF-4E23-A42F-CC3D0B8F3BEB-L0-001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019841" y="4274055"/>
            <a:ext cx="5538389" cy="311534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DISCIPLINE"/>
          <p:cNvSpPr txBox="1"/>
          <p:nvPr/>
        </p:nvSpPr>
        <p:spPr>
          <a:xfrm>
            <a:off x="827247" y="539262"/>
            <a:ext cx="11749152" cy="269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7000"/>
            </a:lvl1pPr>
          </a:lstStyle>
          <a:p>
            <a:r>
              <a:t>DISCIPLINE</a:t>
            </a:r>
          </a:p>
        </p:txBody>
      </p:sp>
      <p:pic>
        <p:nvPicPr>
          <p:cNvPr id="259" name="AF66D365-D70D-4CCB-A686-6610BD311F85-L0-001.jpeg" descr="AF66D365-D70D-4CCB-A686-6610BD311F85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74763" y="3002938"/>
            <a:ext cx="3755653" cy="62941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60" name="B989CF61-82A4-4D51-996E-B5B52F4ADCDE-L0-001.jpeg" descr="B989CF61-82A4-4D51-996E-B5B52F4ADCDE-L0-00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845334" y="3109381"/>
            <a:ext cx="7701426" cy="608131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E02F6AE3-6A2D-4C9C-9C2B-AC808AE02895-L0-001.jpeg" descr="E02F6AE3-6A2D-4C9C-9C2B-AC808AE02895-L0-00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80802" y="566065"/>
            <a:ext cx="11483293" cy="862147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THINKING ON ONE'S FEET (IMPROVISING)"/>
          <p:cNvSpPr txBox="1"/>
          <p:nvPr/>
        </p:nvSpPr>
        <p:spPr>
          <a:xfrm>
            <a:off x="300245" y="308158"/>
            <a:ext cx="12678905" cy="238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7500"/>
            </a:lvl1pPr>
          </a:lstStyle>
          <a:p>
            <a:r>
              <a:rPr dirty="0"/>
              <a:t>THINKING ON ONE'S FEET (IMPROVISING)</a:t>
            </a:r>
          </a:p>
        </p:txBody>
      </p:sp>
      <p:pic>
        <p:nvPicPr>
          <p:cNvPr id="265" name="B2D31744-765A-4CB3-A4E7-283BD4206C85-L0-001.jpeg" descr="B2D31744-765A-4CB3-A4E7-283BD4206C85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15259" y="5217382"/>
            <a:ext cx="6863892" cy="3575404"/>
          </a:xfrm>
          <a:prstGeom prst="rect">
            <a:avLst/>
          </a:prstGeom>
          <a:ln w="12700">
            <a:miter lim="400000"/>
          </a:ln>
        </p:spPr>
      </p:pic>
      <p:pic>
        <p:nvPicPr>
          <p:cNvPr id="266" name="D30C3C87-84F4-4455-A7CE-56FB058E6AED-L0-001.jpeg" descr="D30C3C87-84F4-4455-A7CE-56FB058E6AED-L0-00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43006" y="4195848"/>
            <a:ext cx="5302798" cy="397709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About Your Presenter:…"/>
          <p:cNvSpPr txBox="1">
            <a:spLocks noGrp="1"/>
          </p:cNvSpPr>
          <p:nvPr>
            <p:ph type="ctrTitle"/>
          </p:nvPr>
        </p:nvSpPr>
        <p:spPr>
          <a:xfrm>
            <a:off x="1270000" y="21260"/>
            <a:ext cx="10464801" cy="2189837"/>
          </a:xfrm>
          <a:prstGeom prst="rect">
            <a:avLst/>
          </a:prstGeom>
        </p:spPr>
        <p:txBody>
          <a:bodyPr anchor="t"/>
          <a:lstStyle/>
          <a:p>
            <a:pPr>
              <a:defRPr sz="6300"/>
            </a:pPr>
            <a:r>
              <a:t>About Your Presenter:</a:t>
            </a:r>
          </a:p>
          <a:p>
            <a:pPr>
              <a:defRPr sz="6300"/>
            </a:pPr>
            <a:r>
              <a:t>Jay Mason: Pilot</a:t>
            </a:r>
          </a:p>
        </p:txBody>
      </p:sp>
      <p:sp>
        <p:nvSpPr>
          <p:cNvPr id="211" name="2nd Generation GA Pilot: Dad earned his Private Pilot's license in 1964, and his Instrument Rating in 2000 (Jay was his CFII), and accumulated over 500 hours TT."/>
          <p:cNvSpPr txBox="1">
            <a:spLocks noGrp="1"/>
          </p:cNvSpPr>
          <p:nvPr>
            <p:ph type="subTitle" sz="half" idx="1"/>
          </p:nvPr>
        </p:nvSpPr>
        <p:spPr>
          <a:xfrm>
            <a:off x="347837" y="2161456"/>
            <a:ext cx="12509501" cy="2156842"/>
          </a:xfrm>
          <a:prstGeom prst="rect">
            <a:avLst/>
          </a:prstGeom>
        </p:spPr>
        <p:txBody>
          <a:bodyPr/>
          <a:lstStyle/>
          <a:p>
            <a:pPr algn="l">
              <a:defRPr sz="3300"/>
            </a:pPr>
            <a:r>
              <a:t>2nd Generation GA Pilot: Dad earned his Private Pilot's license in 1964, and his Instrument Rating in 2000 (Jay was his CFII), and accumulated over 500 hours TT.</a:t>
            </a:r>
          </a:p>
          <a:p>
            <a:pPr>
              <a:defRPr sz="3400"/>
            </a:pPr>
            <a:r>
              <a:t>   </a:t>
            </a:r>
          </a:p>
        </p:txBody>
      </p:sp>
      <p:sp>
        <p:nvSpPr>
          <p:cNvPr id="212" name="Earned Private Pilot in 1988, CFI in 1993"/>
          <p:cNvSpPr txBox="1"/>
          <p:nvPr/>
        </p:nvSpPr>
        <p:spPr>
          <a:xfrm>
            <a:off x="253932" y="3974681"/>
            <a:ext cx="13627709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3300"/>
            </a:lvl1pPr>
          </a:lstStyle>
          <a:p>
            <a:r>
              <a:t>Earned Private Pilot in 1988, CFI in 1993</a:t>
            </a:r>
          </a:p>
        </p:txBody>
      </p:sp>
      <p:sp>
        <p:nvSpPr>
          <p:cNvPr id="213" name="ATP multi-engine with commercial single-engine. Flight Instructor for Airplanes, Single and Multi-Engine Land, and Instrument Airplane"/>
          <p:cNvSpPr txBox="1"/>
          <p:nvPr/>
        </p:nvSpPr>
        <p:spPr>
          <a:xfrm>
            <a:off x="290449" y="4636919"/>
            <a:ext cx="12624277" cy="162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3300"/>
            </a:lvl1pPr>
          </a:lstStyle>
          <a:p>
            <a:r>
              <a:t>ATP multi-engine with commercial single-engine. Flight Instructor for Airplanes, Single and Multi-Engine Land, and Instrument Airplane</a:t>
            </a:r>
          </a:p>
        </p:txBody>
      </p:sp>
      <p:sp>
        <p:nvSpPr>
          <p:cNvPr id="214" name="4100 + hours TT, 2700+ hours dual given.   Gold Seal CFI"/>
          <p:cNvSpPr txBox="1"/>
          <p:nvPr/>
        </p:nvSpPr>
        <p:spPr>
          <a:xfrm>
            <a:off x="479736" y="6347866"/>
            <a:ext cx="12245702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3300"/>
            </a:lvl1pPr>
          </a:lstStyle>
          <a:p>
            <a:r>
              <a:rPr lang="en-US" dirty="0" smtClean="0"/>
              <a:t>5000</a:t>
            </a:r>
            <a:r>
              <a:rPr dirty="0" smtClean="0"/>
              <a:t> </a:t>
            </a:r>
            <a:r>
              <a:rPr dirty="0"/>
              <a:t>+ hours TT, </a:t>
            </a:r>
            <a:r>
              <a:rPr lang="en-US" dirty="0" smtClean="0"/>
              <a:t>3800</a:t>
            </a:r>
            <a:r>
              <a:rPr dirty="0" smtClean="0"/>
              <a:t>+ </a:t>
            </a:r>
            <a:r>
              <a:rPr dirty="0"/>
              <a:t>hours dual given.   Gold Seal CFI</a:t>
            </a:r>
          </a:p>
        </p:txBody>
      </p:sp>
      <p:sp>
        <p:nvSpPr>
          <p:cNvPr id="215" name="American Bonanza Society Flight Instructor Academy Graduate"/>
          <p:cNvSpPr txBox="1"/>
          <p:nvPr/>
        </p:nvSpPr>
        <p:spPr>
          <a:xfrm>
            <a:off x="439612" y="7135566"/>
            <a:ext cx="12125576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3300"/>
            </a:lvl1pPr>
          </a:lstStyle>
          <a:p>
            <a:r>
              <a:t>American Bonanza Society Flight Instructor Academy Graduate</a:t>
            </a:r>
          </a:p>
        </p:txBody>
      </p:sp>
      <p:sp>
        <p:nvSpPr>
          <p:cNvPr id="216" name="Owned a Mooney M20B and a Piper Turbo Twin Comanche…"/>
          <p:cNvSpPr txBox="1"/>
          <p:nvPr/>
        </p:nvSpPr>
        <p:spPr>
          <a:xfrm>
            <a:off x="430308" y="7923266"/>
            <a:ext cx="12144184" cy="162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3300"/>
            </a:pPr>
            <a:r>
              <a:t>Owned a Mooney M20B and a Piper Turbo Twin Comanche</a:t>
            </a:r>
          </a:p>
          <a:p>
            <a:pPr algn="l">
              <a:defRPr sz="3300"/>
            </a:pPr>
            <a:r>
              <a:t>FAASTeam Representative, LGB FSDO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FOCUS, LIVING IN THE MOMENT"/>
          <p:cNvSpPr txBox="1"/>
          <p:nvPr/>
        </p:nvSpPr>
        <p:spPr>
          <a:xfrm>
            <a:off x="38822" y="480312"/>
            <a:ext cx="12681713" cy="1092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500"/>
            </a:lvl1pPr>
          </a:lstStyle>
          <a:p>
            <a:r>
              <a:t>FOCUS, LIVING IN THE MOMENT</a:t>
            </a:r>
          </a:p>
        </p:txBody>
      </p:sp>
      <p:pic>
        <p:nvPicPr>
          <p:cNvPr id="269" name="31F7B6CC-F2AB-41D4-A361-C34FC49E5644-L0-001.jpeg" descr="31F7B6CC-F2AB-41D4-A361-C34FC49E5644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12019" y="5756728"/>
            <a:ext cx="6010540" cy="3639891"/>
          </a:xfrm>
          <a:prstGeom prst="rect">
            <a:avLst/>
          </a:prstGeom>
          <a:ln w="12700">
            <a:miter lim="400000"/>
          </a:ln>
        </p:spPr>
      </p:pic>
      <p:pic>
        <p:nvPicPr>
          <p:cNvPr id="270" name="55D99646-405B-4949-AFC5-FBDCB28FC72C-L0-001.jpeg" descr="55D99646-405B-4949-AFC5-FBDCB28FC72C-L0-00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294747" y="2086241"/>
            <a:ext cx="7515919" cy="289658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&quot;it's not that pilots have poor procedures, it's that most pilots have no procedures at all.&quot; Richard Collins"/>
          <p:cNvSpPr txBox="1"/>
          <p:nvPr/>
        </p:nvSpPr>
        <p:spPr>
          <a:xfrm>
            <a:off x="3559971" y="1479550"/>
            <a:ext cx="6494458" cy="266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11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"it's not that pilots have poor procedures, it's that most pilots have no procedures at all." Richard Collins</a:t>
            </a:r>
          </a:p>
        </p:txBody>
      </p:sp>
      <p:sp>
        <p:nvSpPr>
          <p:cNvPr id="248" name="Motion Picture Recording Session"/>
          <p:cNvSpPr txBox="1"/>
          <p:nvPr/>
        </p:nvSpPr>
        <p:spPr>
          <a:xfrm>
            <a:off x="1763106" y="7738779"/>
            <a:ext cx="9478598" cy="964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600"/>
            </a:lvl1pPr>
          </a:lstStyle>
          <a:p>
            <a:r>
              <a:rPr lang="en-US" dirty="0" smtClean="0"/>
              <a:t>FOCUS-BE IN THE MOMENT</a:t>
            </a:r>
            <a:endParaRPr dirty="0"/>
          </a:p>
        </p:txBody>
      </p:sp>
      <p:pic>
        <p:nvPicPr>
          <p:cNvPr id="249" name="1621269A-6C66-4227-A540-AB985B78C7EA-L0-001.jpeg" descr="1621269A-6C66-4227-A540-AB985B78C7EA-L0-00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62332" y="831850"/>
            <a:ext cx="9880136" cy="655588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FLYING ARTFULLY"/>
          <p:cNvSpPr txBox="1"/>
          <p:nvPr/>
        </p:nvSpPr>
        <p:spPr>
          <a:xfrm>
            <a:off x="892777" y="505075"/>
            <a:ext cx="10820401" cy="162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000"/>
            </a:lvl1pPr>
          </a:lstStyle>
          <a:p>
            <a:r>
              <a:t>FLYING ARTFULLY</a:t>
            </a:r>
          </a:p>
        </p:txBody>
      </p:sp>
      <p:pic>
        <p:nvPicPr>
          <p:cNvPr id="273" name="B7F05696-D62A-4608-974E-A8E30AF7499C-L0-001.jpeg" descr="B7F05696-D62A-4608-974E-A8E30AF7499C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6258" y="3347519"/>
            <a:ext cx="5014436" cy="5014436"/>
          </a:xfrm>
          <a:prstGeom prst="rect">
            <a:avLst/>
          </a:prstGeom>
          <a:ln w="12700">
            <a:miter lim="400000"/>
          </a:ln>
        </p:spPr>
      </p:pic>
      <p:pic>
        <p:nvPicPr>
          <p:cNvPr id="274" name="0F3855CE-B994-4E61-B30A-305CD2ADFA3C-L0-001.jpeg" descr="0F3855CE-B994-4E61-B30A-305CD2ADFA3C-L0-00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384376" y="3894716"/>
            <a:ext cx="6096001" cy="4572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Michael Maya Charles, Artful Flying"/>
          <p:cNvSpPr txBox="1"/>
          <p:nvPr/>
        </p:nvSpPr>
        <p:spPr>
          <a:xfrm>
            <a:off x="1728502" y="134271"/>
            <a:ext cx="9946641" cy="160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900"/>
            </a:pPr>
            <a:r>
              <a:t>Michael Maya Charles, </a:t>
            </a:r>
            <a:r>
              <a:rPr i="1">
                <a:latin typeface="Helvetica"/>
                <a:ea typeface="Helvetica"/>
                <a:cs typeface="Helvetica"/>
                <a:sym typeface="Helvetica"/>
              </a:rPr>
              <a:t>Artful Flying</a:t>
            </a:r>
          </a:p>
        </p:txBody>
      </p:sp>
      <p:pic>
        <p:nvPicPr>
          <p:cNvPr id="277" name="9B554FA2-C44D-4FE7-930D-763E94A8501F-L0-001.jpeg" descr="9B554FA2-C44D-4FE7-930D-763E94A8501F-L0-00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953255" y="1485033"/>
            <a:ext cx="5098290" cy="77597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"/>
          </p:nvPr>
        </p:nvSpPr>
        <p:spPr>
          <a:xfrm>
            <a:off x="1270000" y="564404"/>
            <a:ext cx="10464800" cy="8846296"/>
          </a:xfrm>
        </p:spPr>
        <p:txBody>
          <a:bodyPr/>
          <a:lstStyle/>
          <a:p>
            <a:r>
              <a:rPr lang="en-US" dirty="0" smtClean="0"/>
              <a:t>Rewards of Artful Flying </a:t>
            </a:r>
          </a:p>
          <a:p>
            <a:r>
              <a:rPr lang="en-US" dirty="0" smtClean="0"/>
              <a:t>1.You will become more aware in your flying</a:t>
            </a:r>
          </a:p>
          <a:p>
            <a:r>
              <a:rPr lang="en-US" dirty="0" smtClean="0"/>
              <a:t>2.Your flying will become smoother</a:t>
            </a:r>
          </a:p>
          <a:p>
            <a:r>
              <a:rPr lang="en-US" dirty="0" smtClean="0"/>
              <a:t>3.Your flying will be safer</a:t>
            </a:r>
          </a:p>
          <a:p>
            <a:r>
              <a:rPr lang="en-US" dirty="0" smtClean="0"/>
              <a:t>4.Your flying will become more interesting</a:t>
            </a:r>
          </a:p>
          <a:p>
            <a:r>
              <a:rPr lang="en-US" dirty="0" smtClean="0"/>
              <a:t>5.Your enjoyment of flying will increase greatly</a:t>
            </a:r>
          </a:p>
          <a:p>
            <a:r>
              <a:rPr lang="en-US" dirty="0" smtClean="0"/>
              <a:t>6.You will discover deeper levels of flying that you didn’t know existed</a:t>
            </a:r>
          </a:p>
          <a:p>
            <a:r>
              <a:rPr lang="en-US" dirty="0" smtClean="0"/>
              <a:t>7.You will be compelled to delve more deeply into your art, compelled to fly more artfully more often</a:t>
            </a:r>
          </a:p>
          <a:p>
            <a:r>
              <a:rPr lang="en-US" dirty="0" smtClean="0"/>
              <a:t>8.You will grow and change in many ways outside the cockpit</a:t>
            </a:r>
          </a:p>
          <a:p>
            <a:r>
              <a:rPr lang="en-US" dirty="0" smtClean="0"/>
              <a:t>9.Your flying will become your life’s work</a:t>
            </a:r>
          </a:p>
          <a:p>
            <a:r>
              <a:rPr lang="en-US" dirty="0" smtClean="0"/>
              <a:t>10. You will begin to recognize your whole life as your art, your masterpiece</a:t>
            </a:r>
          </a:p>
          <a:p>
            <a:endParaRPr lang="en-US" dirty="0"/>
          </a:p>
          <a:p>
            <a:r>
              <a:rPr lang="en-US" sz="6000" dirty="0" smtClean="0"/>
              <a:t>INTENTION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09449433"/>
      </p:ext>
    </p:extLst>
  </p:cSld>
  <p:clrMapOvr>
    <a:masterClrMapping/>
  </p:clrMapOvr>
  <p:transition xmlns:p14="http://schemas.microsoft.com/office/powerpoint/2010/main"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JAY'S iPHONE 'FLYING PLAYLIST'"/>
          <p:cNvSpPr txBox="1"/>
          <p:nvPr/>
        </p:nvSpPr>
        <p:spPr>
          <a:xfrm>
            <a:off x="3012557" y="545450"/>
            <a:ext cx="7470573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JAY'S iPHONE 'FLYING PLAYLIST'</a:t>
            </a:r>
          </a:p>
        </p:txBody>
      </p:sp>
      <p:sp>
        <p:nvSpPr>
          <p:cNvPr id="280" name="Come Fly With Me-Frank Sinatra…"/>
          <p:cNvSpPr txBox="1"/>
          <p:nvPr/>
        </p:nvSpPr>
        <p:spPr>
          <a:xfrm>
            <a:off x="219227" y="1028700"/>
            <a:ext cx="12566346" cy="7696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Come Fly With Me-Frank Sinatra</a:t>
            </a:r>
          </a:p>
          <a:p>
            <a:r>
              <a:t>Learning To Fly-Pink Floyd</a:t>
            </a:r>
          </a:p>
          <a:p>
            <a:r>
              <a:t>If You Were Flying-Patrick Doyle</a:t>
            </a:r>
          </a:p>
          <a:p>
            <a:r>
              <a:t>Flying Over Africa, from "Out Of Africa"-John Barry</a:t>
            </a:r>
          </a:p>
          <a:p>
            <a:r>
              <a:t>YYZ-Rush</a:t>
            </a:r>
          </a:p>
          <a:p>
            <a:r>
              <a:t>Danger Zone, from 'Top Gun'-Kenny Loggins</a:t>
            </a:r>
          </a:p>
          <a:p>
            <a:r>
              <a:t>Fly Away-Lenny Kravitz</a:t>
            </a:r>
          </a:p>
          <a:p>
            <a:r>
              <a:t>Flying, from 'Peter Pan', James Newton Howard</a:t>
            </a:r>
          </a:p>
          <a:p>
            <a:r>
              <a:t>Jake's First Flight, from 'Avatar', James Horner</a:t>
            </a:r>
          </a:p>
          <a:p>
            <a:r>
              <a:t>Leonardo Dreams of His Flying Machine-Eric Whitacre</a:t>
            </a:r>
          </a:p>
          <a:p>
            <a:r>
              <a:t>Defying Gravity, from Wicked</a:t>
            </a:r>
          </a:p>
          <a:p>
            <a:r>
              <a:t>End Credits from 'E.T.', John Williams (a kid flying a bike...</a:t>
            </a:r>
          </a:p>
          <a:p>
            <a:r>
              <a:t>Didn't we all want to do that????)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THANK YOU FOR COMING!"/>
          <p:cNvSpPr txBox="1">
            <a:spLocks noGrp="1"/>
          </p:cNvSpPr>
          <p:nvPr>
            <p:ph type="ctrTitle"/>
          </p:nvPr>
        </p:nvSpPr>
        <p:spPr>
          <a:xfrm>
            <a:off x="1460500" y="-5969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THANK YOU FOR COMING!</a:t>
            </a:r>
          </a:p>
        </p:txBody>
      </p:sp>
      <p:sp>
        <p:nvSpPr>
          <p:cNvPr id="283" name="FLY SAFELY!!!  HAVE FUN!!!"/>
          <p:cNvSpPr txBox="1"/>
          <p:nvPr/>
        </p:nvSpPr>
        <p:spPr>
          <a:xfrm>
            <a:off x="3187346" y="8661399"/>
            <a:ext cx="6630108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1" i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FLY SAFELY!!!  HAVE FUN!!!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Jay Mason: Musician"/>
          <p:cNvSpPr txBox="1">
            <a:spLocks noGrp="1"/>
          </p:cNvSpPr>
          <p:nvPr>
            <p:ph type="ctrTitle"/>
          </p:nvPr>
        </p:nvSpPr>
        <p:spPr>
          <a:xfrm>
            <a:off x="1416497" y="-2639493"/>
            <a:ext cx="9895682" cy="3900268"/>
          </a:xfrm>
          <a:prstGeom prst="rect">
            <a:avLst/>
          </a:prstGeom>
        </p:spPr>
        <p:txBody>
          <a:bodyPr/>
          <a:lstStyle/>
          <a:p>
            <a:r>
              <a:t>Jay Mason: Musician</a:t>
            </a:r>
          </a:p>
        </p:txBody>
      </p:sp>
      <p:sp>
        <p:nvSpPr>
          <p:cNvPr id="219" name="Credits: Secret Life of Pets; Frozen; Toy Story; Gangster Squad; America's Funniest Home Videos theme; Gilmore Girls; Tonight Show; Michael Buble'; Michael Feinstein; Seth McFarlane; Meghan Trainor; American Dad; Grammy Award Winner"/>
          <p:cNvSpPr txBox="1">
            <a:spLocks noGrp="1"/>
          </p:cNvSpPr>
          <p:nvPr>
            <p:ph type="subTitle" sz="quarter" idx="1"/>
          </p:nvPr>
        </p:nvSpPr>
        <p:spPr>
          <a:xfrm>
            <a:off x="346136" y="1281937"/>
            <a:ext cx="12597088" cy="1930130"/>
          </a:xfrm>
          <a:prstGeom prst="rect">
            <a:avLst/>
          </a:prstGeom>
        </p:spPr>
        <p:txBody>
          <a:bodyPr/>
          <a:lstStyle>
            <a:lvl1pPr defTabSz="292100">
              <a:defRPr sz="2650"/>
            </a:lvl1pPr>
          </a:lstStyle>
          <a:p>
            <a:r>
              <a:rPr dirty="0"/>
              <a:t>Credits: Secret Life of Pets; </a:t>
            </a:r>
            <a:r>
              <a:rPr dirty="0" smtClean="0"/>
              <a:t>Frozen</a:t>
            </a:r>
            <a:r>
              <a:rPr lang="en-US" dirty="0" smtClean="0"/>
              <a:t> &amp; Frozen 2</a:t>
            </a:r>
            <a:r>
              <a:rPr dirty="0" smtClean="0"/>
              <a:t>; </a:t>
            </a:r>
            <a:r>
              <a:rPr dirty="0"/>
              <a:t>Toy </a:t>
            </a:r>
            <a:r>
              <a:rPr dirty="0" smtClean="0"/>
              <a:t>Story</a:t>
            </a:r>
            <a:r>
              <a:rPr lang="en-US" dirty="0" smtClean="0"/>
              <a:t> 3</a:t>
            </a:r>
            <a:r>
              <a:rPr dirty="0" smtClean="0"/>
              <a:t>; </a:t>
            </a:r>
            <a:r>
              <a:rPr lang="en-US" dirty="0" smtClean="0"/>
              <a:t>Sponge Bob Movie</a:t>
            </a:r>
            <a:r>
              <a:rPr dirty="0" smtClean="0"/>
              <a:t>; </a:t>
            </a:r>
            <a:r>
              <a:rPr dirty="0"/>
              <a:t>America's Funniest Home Videos theme; Gilmore Girls; Tonight Show; Michael Buble'; Michael Feinstein; Seth </a:t>
            </a:r>
            <a:r>
              <a:rPr dirty="0" smtClean="0"/>
              <a:t>McFarlane; </a:t>
            </a:r>
            <a:r>
              <a:rPr dirty="0"/>
              <a:t>American Dad; Grammy Award Winner</a:t>
            </a:r>
          </a:p>
        </p:txBody>
      </p:sp>
      <p:sp>
        <p:nvSpPr>
          <p:cNvPr id="220" name="Faculty member at CSU, Long Beach Cole Conservatory of Music, and Concordia University, Irvine"/>
          <p:cNvSpPr txBox="1"/>
          <p:nvPr/>
        </p:nvSpPr>
        <p:spPr>
          <a:xfrm>
            <a:off x="486014" y="2952192"/>
            <a:ext cx="12331119" cy="111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300"/>
            </a:lvl1pPr>
          </a:lstStyle>
          <a:p>
            <a:r>
              <a:rPr dirty="0"/>
              <a:t>Faculty member at CSU, Long Beach Cole Conservatory of Music, and Concordia University, Irvine</a:t>
            </a:r>
          </a:p>
        </p:txBody>
      </p:sp>
      <p:pic>
        <p:nvPicPr>
          <p:cNvPr id="221" name="IMG_0368.JPG" descr="IMG_036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48387" y="4958618"/>
            <a:ext cx="6992586" cy="465006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The Wings Program"/>
          <p:cNvSpPr txBox="1">
            <a:spLocks noGrp="1"/>
          </p:cNvSpPr>
          <p:nvPr>
            <p:ph type="title"/>
          </p:nvPr>
        </p:nvSpPr>
        <p:spPr>
          <a:xfrm>
            <a:off x="650239" y="325120"/>
            <a:ext cx="11704322" cy="16256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The Wings Program</a:t>
            </a:r>
          </a:p>
        </p:txBody>
      </p:sp>
      <p:sp>
        <p:nvSpPr>
          <p:cNvPr id="224" name="Recurrent Training for GA pilots…"/>
          <p:cNvSpPr txBox="1">
            <a:spLocks noGrp="1"/>
          </p:cNvSpPr>
          <p:nvPr>
            <p:ph type="body" idx="1"/>
          </p:nvPr>
        </p:nvSpPr>
        <p:spPr>
          <a:xfrm>
            <a:off x="0" y="1950720"/>
            <a:ext cx="9526016" cy="671982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Recurrent Training for GA pilots</a:t>
            </a:r>
          </a:p>
          <a:p>
            <a:r>
              <a:t>Targeted toward the issues that are proven to cause trouble</a:t>
            </a:r>
          </a:p>
          <a:p>
            <a:r>
              <a:t>Flexible: changes to reflect the latest information</a:t>
            </a:r>
          </a:p>
          <a:p>
            <a:r>
              <a:t>Managed by YOU!</a:t>
            </a:r>
          </a:p>
          <a:p>
            <a:r>
              <a:t>Replaces the Flight Review</a:t>
            </a:r>
          </a:p>
          <a:p>
            <a:r>
              <a:t>Helps you be a better, safer, pilot</a:t>
            </a:r>
          </a:p>
        </p:txBody>
      </p:sp>
      <p:pic>
        <p:nvPicPr>
          <p:cNvPr id="225" name="FAASTeam_Wings.png" descr="FAASTeam_Wings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347200" y="1755648"/>
            <a:ext cx="3657600" cy="466953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fill="hold" grpId="1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2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fill="hold" grpId="1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0" presetClass="entr" fill="hold" grpId="1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0" presetClass="entr" fill="hold" grpId="1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2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10" presetClass="entr" fill="hold" grpId="1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2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" grpId="1" build="p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The FAASTeam"/>
          <p:cNvSpPr txBox="1">
            <a:spLocks noGrp="1"/>
          </p:cNvSpPr>
          <p:nvPr>
            <p:ph type="title"/>
          </p:nvPr>
        </p:nvSpPr>
        <p:spPr>
          <a:xfrm>
            <a:off x="650239" y="325120"/>
            <a:ext cx="11704322" cy="16256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The FAASTeam</a:t>
            </a:r>
          </a:p>
        </p:txBody>
      </p:sp>
      <p:sp>
        <p:nvSpPr>
          <p:cNvPr id="228" name="The Educational Outreach arm of the FAA…"/>
          <p:cNvSpPr txBox="1">
            <a:spLocks noGrp="1"/>
          </p:cNvSpPr>
          <p:nvPr>
            <p:ph type="body" idx="1"/>
          </p:nvPr>
        </p:nvSpPr>
        <p:spPr>
          <a:xfrm>
            <a:off x="650239" y="1950719"/>
            <a:ext cx="11704322" cy="639470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The Educational Outreach arm of the FAA</a:t>
            </a:r>
          </a:p>
          <a:p>
            <a:r>
              <a:t>Local, </a:t>
            </a:r>
            <a:r>
              <a:rPr u="sng"/>
              <a:t>volunteer</a:t>
            </a:r>
            <a:r>
              <a:t>, pilots, Flight Instructors, others</a:t>
            </a:r>
          </a:p>
          <a:p>
            <a:r>
              <a:t>Facilitates the Wings program</a:t>
            </a:r>
          </a:p>
        </p:txBody>
      </p:sp>
      <p:pic>
        <p:nvPicPr>
          <p:cNvPr id="229" name="faASTeamLogo1.jpeg" descr="faASTeamLogo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428480" y="5657088"/>
            <a:ext cx="3312161" cy="273913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D3CFE5C1-EA59-4B2C-8D1E-1F420F633185-L0-001.jpeg" descr="D3CFE5C1-EA59-4B2C-8D1E-1F420F633185-L0-00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9828" y="537583"/>
            <a:ext cx="12182217" cy="856338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CA172553-DE92-4025-A538-1AA660082900-L0-001.jpeg" descr="CA172553-DE92-4025-A538-1AA660082900-L0-00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76831" y="916355"/>
            <a:ext cx="11985735" cy="79822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455C7824-04AC-4A33-9444-3ABEE25EC7BD-L0-001.jpeg" descr="455C7824-04AC-4A33-9444-3ABEE25EC7BD-L0-00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8216" y="1109683"/>
            <a:ext cx="12549523" cy="7059107"/>
          </a:xfrm>
          <a:prstGeom prst="rect">
            <a:avLst/>
          </a:prstGeom>
          <a:ln w="12700">
            <a:miter lim="400000"/>
          </a:ln>
        </p:spPr>
      </p:pic>
      <p:sp>
        <p:nvSpPr>
          <p:cNvPr id="252" name="Gordon Goodwin's Big Phat Band, live at SF Jazz Festival…"/>
          <p:cNvSpPr txBox="1"/>
          <p:nvPr/>
        </p:nvSpPr>
        <p:spPr>
          <a:xfrm>
            <a:off x="246429" y="6892344"/>
            <a:ext cx="13040573" cy="26879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5600"/>
            </a:pPr>
            <a:r>
              <a:rPr dirty="0"/>
              <a:t>Gordon Goodwin's Big Phat Band, live at SF Jazz Festival</a:t>
            </a:r>
          </a:p>
          <a:p>
            <a:pPr>
              <a:defRPr sz="5600"/>
            </a:pPr>
            <a:r>
              <a:rPr dirty="0"/>
              <a:t>6/11/2016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lex Lifeson.jpg"/>
          <p:cNvPicPr>
            <a:picLocks noGrp="1" noChangeAspect="1"/>
          </p:cNvPicPr>
          <p:nvPr>
            <p:ph type="pic" idx="2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7" r="7787"/>
          <a:stretch>
            <a:fillRect/>
          </a:stretch>
        </p:blipFill>
        <p:spPr>
          <a:xfrm>
            <a:off x="1811851" y="1882310"/>
            <a:ext cx="9779001" cy="6519334"/>
          </a:xfrm>
        </p:spPr>
      </p:pic>
    </p:spTree>
    <p:extLst>
      <p:ext uri="{BB962C8B-B14F-4D97-AF65-F5344CB8AC3E}">
        <p14:creationId xmlns:p14="http://schemas.microsoft.com/office/powerpoint/2010/main" val="2236304865"/>
      </p:ext>
    </p:extLst>
  </p:cSld>
  <p:clrMapOvr>
    <a:masterClrMapping/>
  </p:clrMapOvr>
  <p:transition xmlns:p14="http://schemas.microsoft.com/office/powerpoint/2010/main" spd="med"/>
</p:sld>
</file>

<file path=ppt/theme/theme1.xml><?xml version="1.0" encoding="utf-8"?>
<a:theme xmlns:a="http://schemas.openxmlformats.org/drawingml/2006/main" name="Gradient">
  <a:themeElements>
    <a:clrScheme name="Gradient">
      <a:dk1>
        <a:srgbClr val="FF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chemeClr val="accent1"/>
            </a:gs>
            <a:gs pos="100000">
              <a:schemeClr val="accent1">
                <a:hueOff val="321132"/>
                <a:satOff val="-12043"/>
                <a:lumOff val="-7113"/>
              </a:schemeClr>
            </a:gs>
          </a:gsLst>
          <a:lin ang="5400000" scaled="0"/>
        </a:gradFill>
        <a:ln w="12700" cap="flat">
          <a:noFill/>
          <a:miter lim="400000"/>
        </a:ln>
        <a:effectLst>
          <a:outerShdw blurRad="76200" dir="18900000" rotWithShape="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23998" dir="2700000" rotWithShape="0">
                <a:srgbClr val="000000">
                  <a:alpha val="31034"/>
                </a:srgbClr>
              </a:outerShdw>
            </a:effectLst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8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Gradient">
  <a:themeElements>
    <a:clrScheme name="Gradient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chemeClr val="accent1"/>
            </a:gs>
            <a:gs pos="100000">
              <a:schemeClr val="accent1">
                <a:hueOff val="321132"/>
                <a:satOff val="-12043"/>
                <a:lumOff val="-7113"/>
              </a:schemeClr>
            </a:gs>
          </a:gsLst>
          <a:lin ang="5400000" scaled="0"/>
        </a:gradFill>
        <a:ln w="12700" cap="flat">
          <a:noFill/>
          <a:miter lim="400000"/>
        </a:ln>
        <a:effectLst>
          <a:outerShdw blurRad="76200" dir="18900000" rotWithShape="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23998" dir="2700000" rotWithShape="0">
                <a:srgbClr val="000000">
                  <a:alpha val="31034"/>
                </a:srgbClr>
              </a:outerShdw>
            </a:effectLst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8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1003</Words>
  <Application>Microsoft Macintosh PowerPoint</Application>
  <PresentationFormat>Custom</PresentationFormat>
  <Paragraphs>91</Paragraphs>
  <Slides>26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Gradient</vt:lpstr>
      <vt:lpstr>Music In The Skies  What Pilots Can Learn From Musicians</vt:lpstr>
      <vt:lpstr>About Your Presenter: Jay Mason: Pilot</vt:lpstr>
      <vt:lpstr>Jay Mason: Musician</vt:lpstr>
      <vt:lpstr>The Wings Program</vt:lpstr>
      <vt:lpstr>The FAASTeam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FOR COMING!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Music In The Skies  What Pilots Can Learn From Musicians</dc:title>
  <cp:lastModifiedBy>Jay Mason</cp:lastModifiedBy>
  <cp:revision>24</cp:revision>
  <dcterms:modified xsi:type="dcterms:W3CDTF">2020-12-04T18:22:41Z</dcterms:modified>
</cp:coreProperties>
</file>